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4" r:id="rId2"/>
    <p:sldId id="365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4" r:id="rId11"/>
    <p:sldId id="362" r:id="rId1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MER" initials="G" lastIdx="1" clrIdx="0">
    <p:extLst>
      <p:ext uri="{19B8F6BF-5375-455C-9EA6-DF929625EA0E}">
        <p15:presenceInfo xmlns:p15="http://schemas.microsoft.com/office/powerpoint/2012/main" userId="GAM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C361"/>
    <a:srgbClr val="DD9B18"/>
    <a:srgbClr val="B95145"/>
    <a:srgbClr val="E3D5B6"/>
    <a:srgbClr val="A95251"/>
    <a:srgbClr val="524846"/>
    <a:srgbClr val="687E0B"/>
    <a:srgbClr val="60710F"/>
    <a:srgbClr val="BD979A"/>
    <a:srgbClr val="D996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660"/>
  </p:normalViewPr>
  <p:slideViewPr>
    <p:cSldViewPr snapToGrid="0">
      <p:cViewPr varScale="1">
        <p:scale>
          <a:sx n="64" d="100"/>
          <a:sy n="64" d="100"/>
        </p:scale>
        <p:origin x="26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96425"/>
      </p:ext>
    </p:extLst>
  </p:cSld>
  <p:clrMapOvr>
    <a:masterClrMapping/>
  </p:clrMapOvr>
  <p:transition spd="slow" advClick="0" advTm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84904"/>
      </p:ext>
    </p:extLst>
  </p:cSld>
  <p:clrMapOvr>
    <a:masterClrMapping/>
  </p:clrMapOvr>
  <p:transition spd="slow" advClick="0" advTm="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7085"/>
      </p:ext>
    </p:extLst>
  </p:cSld>
  <p:clrMapOvr>
    <a:masterClrMapping/>
  </p:clrMapOvr>
  <p:transition spd="slow" advClick="0" advTm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68662"/>
      </p:ext>
    </p:extLst>
  </p:cSld>
  <p:clrMapOvr>
    <a:masterClrMapping/>
  </p:clrMapOvr>
  <p:transition spd="slow" advClick="0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70270"/>
      </p:ext>
    </p:extLst>
  </p:cSld>
  <p:clrMapOvr>
    <a:masterClrMapping/>
  </p:clrMapOvr>
  <p:transition spd="slow" advClick="0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9877"/>
      </p:ext>
    </p:extLst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62468"/>
      </p:ext>
    </p:extLst>
  </p:cSld>
  <p:clrMapOvr>
    <a:masterClrMapping/>
  </p:clrMapOvr>
  <p:transition spd="slow" advClick="0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25576"/>
      </p:ext>
    </p:extLst>
  </p:cSld>
  <p:clrMapOvr>
    <a:masterClrMapping/>
  </p:clrMapOvr>
  <p:transition spd="slow" advClick="0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25049"/>
      </p:ext>
    </p:extLst>
  </p:cSld>
  <p:clrMapOvr>
    <a:masterClrMapping/>
  </p:clrMapOvr>
  <p:transition spd="slow" advClick="0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69127"/>
      </p:ext>
    </p:extLst>
  </p:cSld>
  <p:clrMapOvr>
    <a:masterClrMapping/>
  </p:clrMapOvr>
  <p:transition spd="slow" advClick="0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03047"/>
      </p:ext>
    </p:extLst>
  </p:cSld>
  <p:clrMapOvr>
    <a:masterClrMapping/>
  </p:clrMapOvr>
  <p:transition spd="slow" advClick="0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FF9B4-116C-4CFB-B4E9-5F5A712B402D}" type="datetimeFigureOut">
              <a:rPr lang="en-US" smtClean="0"/>
              <a:t>17-Mar-21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7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0">
    <p:wip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A5A4D4E0-E3E5-45C9-9FF3-6BC3EB682235}"/>
              </a:ext>
            </a:extLst>
          </p:cNvPr>
          <p:cNvSpPr/>
          <p:nvPr/>
        </p:nvSpPr>
        <p:spPr>
          <a:xfrm>
            <a:off x="1811132" y="-3678766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C8DC6136-1F4A-4140-8B67-92B90C3BF873}"/>
              </a:ext>
            </a:extLst>
          </p:cNvPr>
          <p:cNvSpPr/>
          <p:nvPr/>
        </p:nvSpPr>
        <p:spPr>
          <a:xfrm>
            <a:off x="-3027568" y="6068957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51B8385-690A-4A26-AA69-91003E7712C9}"/>
              </a:ext>
            </a:extLst>
          </p:cNvPr>
          <p:cNvSpPr/>
          <p:nvPr/>
        </p:nvSpPr>
        <p:spPr>
          <a:xfrm>
            <a:off x="5241487" y="1691789"/>
            <a:ext cx="1408345" cy="929226"/>
          </a:xfrm>
          <a:custGeom>
            <a:avLst/>
            <a:gdLst>
              <a:gd name="connsiteX0" fmla="*/ 1362625 w 1408345"/>
              <a:gd name="connsiteY0" fmla="*/ 837786 h 929226"/>
              <a:gd name="connsiteX1" fmla="*/ 1408345 w 1408345"/>
              <a:gd name="connsiteY1" fmla="*/ 883506 h 929226"/>
              <a:gd name="connsiteX2" fmla="*/ 1362625 w 1408345"/>
              <a:gd name="connsiteY2" fmla="*/ 929226 h 929226"/>
              <a:gd name="connsiteX3" fmla="*/ 1316905 w 1408345"/>
              <a:gd name="connsiteY3" fmla="*/ 883506 h 929226"/>
              <a:gd name="connsiteX4" fmla="*/ 1362625 w 1408345"/>
              <a:gd name="connsiteY4" fmla="*/ 837786 h 929226"/>
              <a:gd name="connsiteX5" fmla="*/ 1099244 w 1408345"/>
              <a:gd name="connsiteY5" fmla="*/ 837786 h 929226"/>
              <a:gd name="connsiteX6" fmla="*/ 1144964 w 1408345"/>
              <a:gd name="connsiteY6" fmla="*/ 883506 h 929226"/>
              <a:gd name="connsiteX7" fmla="*/ 1099244 w 1408345"/>
              <a:gd name="connsiteY7" fmla="*/ 929226 h 929226"/>
              <a:gd name="connsiteX8" fmla="*/ 1053524 w 1408345"/>
              <a:gd name="connsiteY8" fmla="*/ 883506 h 929226"/>
              <a:gd name="connsiteX9" fmla="*/ 1099244 w 1408345"/>
              <a:gd name="connsiteY9" fmla="*/ 837786 h 929226"/>
              <a:gd name="connsiteX10" fmla="*/ 835863 w 1408345"/>
              <a:gd name="connsiteY10" fmla="*/ 837786 h 929226"/>
              <a:gd name="connsiteX11" fmla="*/ 881583 w 1408345"/>
              <a:gd name="connsiteY11" fmla="*/ 883506 h 929226"/>
              <a:gd name="connsiteX12" fmla="*/ 835863 w 1408345"/>
              <a:gd name="connsiteY12" fmla="*/ 929226 h 929226"/>
              <a:gd name="connsiteX13" fmla="*/ 790143 w 1408345"/>
              <a:gd name="connsiteY13" fmla="*/ 883506 h 929226"/>
              <a:gd name="connsiteX14" fmla="*/ 835863 w 1408345"/>
              <a:gd name="connsiteY14" fmla="*/ 837786 h 929226"/>
              <a:gd name="connsiteX15" fmla="*/ 572482 w 1408345"/>
              <a:gd name="connsiteY15" fmla="*/ 837786 h 929226"/>
              <a:gd name="connsiteX16" fmla="*/ 618202 w 1408345"/>
              <a:gd name="connsiteY16" fmla="*/ 883506 h 929226"/>
              <a:gd name="connsiteX17" fmla="*/ 572482 w 1408345"/>
              <a:gd name="connsiteY17" fmla="*/ 929226 h 929226"/>
              <a:gd name="connsiteX18" fmla="*/ 526762 w 1408345"/>
              <a:gd name="connsiteY18" fmla="*/ 883506 h 929226"/>
              <a:gd name="connsiteX19" fmla="*/ 572482 w 1408345"/>
              <a:gd name="connsiteY19" fmla="*/ 837786 h 929226"/>
              <a:gd name="connsiteX20" fmla="*/ 309101 w 1408345"/>
              <a:gd name="connsiteY20" fmla="*/ 837786 h 929226"/>
              <a:gd name="connsiteX21" fmla="*/ 354821 w 1408345"/>
              <a:gd name="connsiteY21" fmla="*/ 883506 h 929226"/>
              <a:gd name="connsiteX22" fmla="*/ 309101 w 1408345"/>
              <a:gd name="connsiteY22" fmla="*/ 929226 h 929226"/>
              <a:gd name="connsiteX23" fmla="*/ 263381 w 1408345"/>
              <a:gd name="connsiteY23" fmla="*/ 883506 h 929226"/>
              <a:gd name="connsiteX24" fmla="*/ 309101 w 1408345"/>
              <a:gd name="connsiteY24" fmla="*/ 837786 h 929226"/>
              <a:gd name="connsiteX25" fmla="*/ 45720 w 1408345"/>
              <a:gd name="connsiteY25" fmla="*/ 837786 h 929226"/>
              <a:gd name="connsiteX26" fmla="*/ 91440 w 1408345"/>
              <a:gd name="connsiteY26" fmla="*/ 883506 h 929226"/>
              <a:gd name="connsiteX27" fmla="*/ 45720 w 1408345"/>
              <a:gd name="connsiteY27" fmla="*/ 929226 h 929226"/>
              <a:gd name="connsiteX28" fmla="*/ 0 w 1408345"/>
              <a:gd name="connsiteY28" fmla="*/ 883506 h 929226"/>
              <a:gd name="connsiteX29" fmla="*/ 45720 w 1408345"/>
              <a:gd name="connsiteY29" fmla="*/ 837786 h 929226"/>
              <a:gd name="connsiteX30" fmla="*/ 1362625 w 1408345"/>
              <a:gd name="connsiteY30" fmla="*/ 558524 h 929226"/>
              <a:gd name="connsiteX31" fmla="*/ 1408345 w 1408345"/>
              <a:gd name="connsiteY31" fmla="*/ 604244 h 929226"/>
              <a:gd name="connsiteX32" fmla="*/ 1362625 w 1408345"/>
              <a:gd name="connsiteY32" fmla="*/ 649964 h 929226"/>
              <a:gd name="connsiteX33" fmla="*/ 1316905 w 1408345"/>
              <a:gd name="connsiteY33" fmla="*/ 604244 h 929226"/>
              <a:gd name="connsiteX34" fmla="*/ 1362625 w 1408345"/>
              <a:gd name="connsiteY34" fmla="*/ 558524 h 929226"/>
              <a:gd name="connsiteX35" fmla="*/ 1099244 w 1408345"/>
              <a:gd name="connsiteY35" fmla="*/ 558524 h 929226"/>
              <a:gd name="connsiteX36" fmla="*/ 1144964 w 1408345"/>
              <a:gd name="connsiteY36" fmla="*/ 604244 h 929226"/>
              <a:gd name="connsiteX37" fmla="*/ 1099244 w 1408345"/>
              <a:gd name="connsiteY37" fmla="*/ 649964 h 929226"/>
              <a:gd name="connsiteX38" fmla="*/ 1053524 w 1408345"/>
              <a:gd name="connsiteY38" fmla="*/ 604244 h 929226"/>
              <a:gd name="connsiteX39" fmla="*/ 1099244 w 1408345"/>
              <a:gd name="connsiteY39" fmla="*/ 558524 h 929226"/>
              <a:gd name="connsiteX40" fmla="*/ 835863 w 1408345"/>
              <a:gd name="connsiteY40" fmla="*/ 558524 h 929226"/>
              <a:gd name="connsiteX41" fmla="*/ 881583 w 1408345"/>
              <a:gd name="connsiteY41" fmla="*/ 604244 h 929226"/>
              <a:gd name="connsiteX42" fmla="*/ 835863 w 1408345"/>
              <a:gd name="connsiteY42" fmla="*/ 649964 h 929226"/>
              <a:gd name="connsiteX43" fmla="*/ 790143 w 1408345"/>
              <a:gd name="connsiteY43" fmla="*/ 604244 h 929226"/>
              <a:gd name="connsiteX44" fmla="*/ 835863 w 1408345"/>
              <a:gd name="connsiteY44" fmla="*/ 558524 h 929226"/>
              <a:gd name="connsiteX45" fmla="*/ 572482 w 1408345"/>
              <a:gd name="connsiteY45" fmla="*/ 558524 h 929226"/>
              <a:gd name="connsiteX46" fmla="*/ 618202 w 1408345"/>
              <a:gd name="connsiteY46" fmla="*/ 604244 h 929226"/>
              <a:gd name="connsiteX47" fmla="*/ 572482 w 1408345"/>
              <a:gd name="connsiteY47" fmla="*/ 649964 h 929226"/>
              <a:gd name="connsiteX48" fmla="*/ 526762 w 1408345"/>
              <a:gd name="connsiteY48" fmla="*/ 604244 h 929226"/>
              <a:gd name="connsiteX49" fmla="*/ 572482 w 1408345"/>
              <a:gd name="connsiteY49" fmla="*/ 558524 h 929226"/>
              <a:gd name="connsiteX50" fmla="*/ 309101 w 1408345"/>
              <a:gd name="connsiteY50" fmla="*/ 558524 h 929226"/>
              <a:gd name="connsiteX51" fmla="*/ 354821 w 1408345"/>
              <a:gd name="connsiteY51" fmla="*/ 604244 h 929226"/>
              <a:gd name="connsiteX52" fmla="*/ 309101 w 1408345"/>
              <a:gd name="connsiteY52" fmla="*/ 649964 h 929226"/>
              <a:gd name="connsiteX53" fmla="*/ 263381 w 1408345"/>
              <a:gd name="connsiteY53" fmla="*/ 604244 h 929226"/>
              <a:gd name="connsiteX54" fmla="*/ 309101 w 1408345"/>
              <a:gd name="connsiteY54" fmla="*/ 558524 h 929226"/>
              <a:gd name="connsiteX55" fmla="*/ 45720 w 1408345"/>
              <a:gd name="connsiteY55" fmla="*/ 558524 h 929226"/>
              <a:gd name="connsiteX56" fmla="*/ 91440 w 1408345"/>
              <a:gd name="connsiteY56" fmla="*/ 604244 h 929226"/>
              <a:gd name="connsiteX57" fmla="*/ 45720 w 1408345"/>
              <a:gd name="connsiteY57" fmla="*/ 649964 h 929226"/>
              <a:gd name="connsiteX58" fmla="*/ 0 w 1408345"/>
              <a:gd name="connsiteY58" fmla="*/ 604244 h 929226"/>
              <a:gd name="connsiteX59" fmla="*/ 45720 w 1408345"/>
              <a:gd name="connsiteY59" fmla="*/ 558524 h 929226"/>
              <a:gd name="connsiteX60" fmla="*/ 1362625 w 1408345"/>
              <a:gd name="connsiteY60" fmla="*/ 279262 h 929226"/>
              <a:gd name="connsiteX61" fmla="*/ 1408345 w 1408345"/>
              <a:gd name="connsiteY61" fmla="*/ 324982 h 929226"/>
              <a:gd name="connsiteX62" fmla="*/ 1362625 w 1408345"/>
              <a:gd name="connsiteY62" fmla="*/ 370702 h 929226"/>
              <a:gd name="connsiteX63" fmla="*/ 1316905 w 1408345"/>
              <a:gd name="connsiteY63" fmla="*/ 324982 h 929226"/>
              <a:gd name="connsiteX64" fmla="*/ 1362625 w 1408345"/>
              <a:gd name="connsiteY64" fmla="*/ 279262 h 929226"/>
              <a:gd name="connsiteX65" fmla="*/ 1099244 w 1408345"/>
              <a:gd name="connsiteY65" fmla="*/ 279262 h 929226"/>
              <a:gd name="connsiteX66" fmla="*/ 1144964 w 1408345"/>
              <a:gd name="connsiteY66" fmla="*/ 324982 h 929226"/>
              <a:gd name="connsiteX67" fmla="*/ 1099244 w 1408345"/>
              <a:gd name="connsiteY67" fmla="*/ 370702 h 929226"/>
              <a:gd name="connsiteX68" fmla="*/ 1053524 w 1408345"/>
              <a:gd name="connsiteY68" fmla="*/ 324982 h 929226"/>
              <a:gd name="connsiteX69" fmla="*/ 1099244 w 1408345"/>
              <a:gd name="connsiteY69" fmla="*/ 279262 h 929226"/>
              <a:gd name="connsiteX70" fmla="*/ 835863 w 1408345"/>
              <a:gd name="connsiteY70" fmla="*/ 279262 h 929226"/>
              <a:gd name="connsiteX71" fmla="*/ 881583 w 1408345"/>
              <a:gd name="connsiteY71" fmla="*/ 324982 h 929226"/>
              <a:gd name="connsiteX72" fmla="*/ 835863 w 1408345"/>
              <a:gd name="connsiteY72" fmla="*/ 370702 h 929226"/>
              <a:gd name="connsiteX73" fmla="*/ 790143 w 1408345"/>
              <a:gd name="connsiteY73" fmla="*/ 324982 h 929226"/>
              <a:gd name="connsiteX74" fmla="*/ 835863 w 1408345"/>
              <a:gd name="connsiteY74" fmla="*/ 279262 h 929226"/>
              <a:gd name="connsiteX75" fmla="*/ 572482 w 1408345"/>
              <a:gd name="connsiteY75" fmla="*/ 279262 h 929226"/>
              <a:gd name="connsiteX76" fmla="*/ 618202 w 1408345"/>
              <a:gd name="connsiteY76" fmla="*/ 324982 h 929226"/>
              <a:gd name="connsiteX77" fmla="*/ 572482 w 1408345"/>
              <a:gd name="connsiteY77" fmla="*/ 370702 h 929226"/>
              <a:gd name="connsiteX78" fmla="*/ 526762 w 1408345"/>
              <a:gd name="connsiteY78" fmla="*/ 324982 h 929226"/>
              <a:gd name="connsiteX79" fmla="*/ 572482 w 1408345"/>
              <a:gd name="connsiteY79" fmla="*/ 279262 h 929226"/>
              <a:gd name="connsiteX80" fmla="*/ 309101 w 1408345"/>
              <a:gd name="connsiteY80" fmla="*/ 279262 h 929226"/>
              <a:gd name="connsiteX81" fmla="*/ 354821 w 1408345"/>
              <a:gd name="connsiteY81" fmla="*/ 324982 h 929226"/>
              <a:gd name="connsiteX82" fmla="*/ 309101 w 1408345"/>
              <a:gd name="connsiteY82" fmla="*/ 370702 h 929226"/>
              <a:gd name="connsiteX83" fmla="*/ 263381 w 1408345"/>
              <a:gd name="connsiteY83" fmla="*/ 324982 h 929226"/>
              <a:gd name="connsiteX84" fmla="*/ 309101 w 1408345"/>
              <a:gd name="connsiteY84" fmla="*/ 279262 h 929226"/>
              <a:gd name="connsiteX85" fmla="*/ 45720 w 1408345"/>
              <a:gd name="connsiteY85" fmla="*/ 279262 h 929226"/>
              <a:gd name="connsiteX86" fmla="*/ 91440 w 1408345"/>
              <a:gd name="connsiteY86" fmla="*/ 324982 h 929226"/>
              <a:gd name="connsiteX87" fmla="*/ 45720 w 1408345"/>
              <a:gd name="connsiteY87" fmla="*/ 370702 h 929226"/>
              <a:gd name="connsiteX88" fmla="*/ 0 w 1408345"/>
              <a:gd name="connsiteY88" fmla="*/ 324982 h 929226"/>
              <a:gd name="connsiteX89" fmla="*/ 45720 w 1408345"/>
              <a:gd name="connsiteY89" fmla="*/ 279262 h 929226"/>
              <a:gd name="connsiteX90" fmla="*/ 1362625 w 1408345"/>
              <a:gd name="connsiteY90" fmla="*/ 0 h 929226"/>
              <a:gd name="connsiteX91" fmla="*/ 1408345 w 1408345"/>
              <a:gd name="connsiteY91" fmla="*/ 45720 h 929226"/>
              <a:gd name="connsiteX92" fmla="*/ 1362625 w 1408345"/>
              <a:gd name="connsiteY92" fmla="*/ 91440 h 929226"/>
              <a:gd name="connsiteX93" fmla="*/ 1316905 w 1408345"/>
              <a:gd name="connsiteY93" fmla="*/ 45720 h 929226"/>
              <a:gd name="connsiteX94" fmla="*/ 1362625 w 1408345"/>
              <a:gd name="connsiteY94" fmla="*/ 0 h 929226"/>
              <a:gd name="connsiteX95" fmla="*/ 1099244 w 1408345"/>
              <a:gd name="connsiteY95" fmla="*/ 0 h 929226"/>
              <a:gd name="connsiteX96" fmla="*/ 1144964 w 1408345"/>
              <a:gd name="connsiteY96" fmla="*/ 45720 h 929226"/>
              <a:gd name="connsiteX97" fmla="*/ 1099244 w 1408345"/>
              <a:gd name="connsiteY97" fmla="*/ 91440 h 929226"/>
              <a:gd name="connsiteX98" fmla="*/ 1053524 w 1408345"/>
              <a:gd name="connsiteY98" fmla="*/ 45720 h 929226"/>
              <a:gd name="connsiteX99" fmla="*/ 1099244 w 1408345"/>
              <a:gd name="connsiteY99" fmla="*/ 0 h 929226"/>
              <a:gd name="connsiteX100" fmla="*/ 835863 w 1408345"/>
              <a:gd name="connsiteY100" fmla="*/ 0 h 929226"/>
              <a:gd name="connsiteX101" fmla="*/ 881583 w 1408345"/>
              <a:gd name="connsiteY101" fmla="*/ 45720 h 929226"/>
              <a:gd name="connsiteX102" fmla="*/ 835863 w 1408345"/>
              <a:gd name="connsiteY102" fmla="*/ 91440 h 929226"/>
              <a:gd name="connsiteX103" fmla="*/ 790143 w 1408345"/>
              <a:gd name="connsiteY103" fmla="*/ 45720 h 929226"/>
              <a:gd name="connsiteX104" fmla="*/ 835863 w 1408345"/>
              <a:gd name="connsiteY104" fmla="*/ 0 h 929226"/>
              <a:gd name="connsiteX105" fmla="*/ 572482 w 1408345"/>
              <a:gd name="connsiteY105" fmla="*/ 0 h 929226"/>
              <a:gd name="connsiteX106" fmla="*/ 618202 w 1408345"/>
              <a:gd name="connsiteY106" fmla="*/ 45720 h 929226"/>
              <a:gd name="connsiteX107" fmla="*/ 572482 w 1408345"/>
              <a:gd name="connsiteY107" fmla="*/ 91440 h 929226"/>
              <a:gd name="connsiteX108" fmla="*/ 526762 w 1408345"/>
              <a:gd name="connsiteY108" fmla="*/ 45720 h 929226"/>
              <a:gd name="connsiteX109" fmla="*/ 572482 w 1408345"/>
              <a:gd name="connsiteY109" fmla="*/ 0 h 929226"/>
              <a:gd name="connsiteX110" fmla="*/ 309101 w 1408345"/>
              <a:gd name="connsiteY110" fmla="*/ 0 h 929226"/>
              <a:gd name="connsiteX111" fmla="*/ 354821 w 1408345"/>
              <a:gd name="connsiteY111" fmla="*/ 45720 h 929226"/>
              <a:gd name="connsiteX112" fmla="*/ 309101 w 1408345"/>
              <a:gd name="connsiteY112" fmla="*/ 91440 h 929226"/>
              <a:gd name="connsiteX113" fmla="*/ 263381 w 1408345"/>
              <a:gd name="connsiteY113" fmla="*/ 45720 h 929226"/>
              <a:gd name="connsiteX114" fmla="*/ 309101 w 1408345"/>
              <a:gd name="connsiteY114" fmla="*/ 0 h 929226"/>
              <a:gd name="connsiteX115" fmla="*/ 45720 w 1408345"/>
              <a:gd name="connsiteY115" fmla="*/ 0 h 929226"/>
              <a:gd name="connsiteX116" fmla="*/ 91440 w 1408345"/>
              <a:gd name="connsiteY116" fmla="*/ 45720 h 929226"/>
              <a:gd name="connsiteX117" fmla="*/ 45720 w 1408345"/>
              <a:gd name="connsiteY117" fmla="*/ 91440 h 929226"/>
              <a:gd name="connsiteX118" fmla="*/ 0 w 1408345"/>
              <a:gd name="connsiteY118" fmla="*/ 45720 h 929226"/>
              <a:gd name="connsiteX119" fmla="*/ 45720 w 1408345"/>
              <a:gd name="connsiteY119" fmla="*/ 0 h 9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08345" h="929226">
                <a:moveTo>
                  <a:pt x="1362625" y="837786"/>
                </a:moveTo>
                <a:cubicBezTo>
                  <a:pt x="1387875" y="837786"/>
                  <a:pt x="1408345" y="858256"/>
                  <a:pt x="1408345" y="883506"/>
                </a:cubicBezTo>
                <a:cubicBezTo>
                  <a:pt x="1408345" y="908756"/>
                  <a:pt x="1387875" y="929226"/>
                  <a:pt x="1362625" y="929226"/>
                </a:cubicBezTo>
                <a:cubicBezTo>
                  <a:pt x="1337375" y="929226"/>
                  <a:pt x="1316905" y="908756"/>
                  <a:pt x="1316905" y="883506"/>
                </a:cubicBezTo>
                <a:cubicBezTo>
                  <a:pt x="1316905" y="858256"/>
                  <a:pt x="1337375" y="837786"/>
                  <a:pt x="1362625" y="837786"/>
                </a:cubicBezTo>
                <a:close/>
                <a:moveTo>
                  <a:pt x="1099244" y="837786"/>
                </a:moveTo>
                <a:cubicBezTo>
                  <a:pt x="1124494" y="837786"/>
                  <a:pt x="1144964" y="858256"/>
                  <a:pt x="1144964" y="883506"/>
                </a:cubicBezTo>
                <a:cubicBezTo>
                  <a:pt x="1144964" y="908756"/>
                  <a:pt x="1124494" y="929226"/>
                  <a:pt x="1099244" y="929226"/>
                </a:cubicBezTo>
                <a:cubicBezTo>
                  <a:pt x="1073994" y="929226"/>
                  <a:pt x="1053524" y="908756"/>
                  <a:pt x="1053524" y="883506"/>
                </a:cubicBezTo>
                <a:cubicBezTo>
                  <a:pt x="1053524" y="858256"/>
                  <a:pt x="1073994" y="837786"/>
                  <a:pt x="1099244" y="837786"/>
                </a:cubicBezTo>
                <a:close/>
                <a:moveTo>
                  <a:pt x="835863" y="837786"/>
                </a:moveTo>
                <a:cubicBezTo>
                  <a:pt x="861113" y="837786"/>
                  <a:pt x="881583" y="858256"/>
                  <a:pt x="881583" y="883506"/>
                </a:cubicBezTo>
                <a:cubicBezTo>
                  <a:pt x="881583" y="908756"/>
                  <a:pt x="861113" y="929226"/>
                  <a:pt x="835863" y="929226"/>
                </a:cubicBezTo>
                <a:cubicBezTo>
                  <a:pt x="810613" y="929226"/>
                  <a:pt x="790143" y="908756"/>
                  <a:pt x="790143" y="883506"/>
                </a:cubicBezTo>
                <a:cubicBezTo>
                  <a:pt x="790143" y="858256"/>
                  <a:pt x="810613" y="837786"/>
                  <a:pt x="835863" y="837786"/>
                </a:cubicBezTo>
                <a:close/>
                <a:moveTo>
                  <a:pt x="572482" y="837786"/>
                </a:moveTo>
                <a:cubicBezTo>
                  <a:pt x="597732" y="837786"/>
                  <a:pt x="618202" y="858256"/>
                  <a:pt x="618202" y="883506"/>
                </a:cubicBezTo>
                <a:cubicBezTo>
                  <a:pt x="618202" y="908756"/>
                  <a:pt x="597732" y="929226"/>
                  <a:pt x="572482" y="929226"/>
                </a:cubicBezTo>
                <a:cubicBezTo>
                  <a:pt x="547232" y="929226"/>
                  <a:pt x="526762" y="908756"/>
                  <a:pt x="526762" y="883506"/>
                </a:cubicBezTo>
                <a:cubicBezTo>
                  <a:pt x="526762" y="858256"/>
                  <a:pt x="547232" y="837786"/>
                  <a:pt x="572482" y="837786"/>
                </a:cubicBezTo>
                <a:close/>
                <a:moveTo>
                  <a:pt x="309101" y="837786"/>
                </a:moveTo>
                <a:cubicBezTo>
                  <a:pt x="334351" y="837786"/>
                  <a:pt x="354821" y="858256"/>
                  <a:pt x="354821" y="883506"/>
                </a:cubicBezTo>
                <a:cubicBezTo>
                  <a:pt x="354821" y="908756"/>
                  <a:pt x="334351" y="929226"/>
                  <a:pt x="309101" y="929226"/>
                </a:cubicBezTo>
                <a:cubicBezTo>
                  <a:pt x="283851" y="929226"/>
                  <a:pt x="263381" y="908756"/>
                  <a:pt x="263381" y="883506"/>
                </a:cubicBezTo>
                <a:cubicBezTo>
                  <a:pt x="263381" y="858256"/>
                  <a:pt x="283851" y="837786"/>
                  <a:pt x="309101" y="837786"/>
                </a:cubicBezTo>
                <a:close/>
                <a:moveTo>
                  <a:pt x="45720" y="837786"/>
                </a:moveTo>
                <a:cubicBezTo>
                  <a:pt x="70970" y="837786"/>
                  <a:pt x="91440" y="858256"/>
                  <a:pt x="91440" y="883506"/>
                </a:cubicBezTo>
                <a:cubicBezTo>
                  <a:pt x="91440" y="908756"/>
                  <a:pt x="70970" y="929226"/>
                  <a:pt x="45720" y="929226"/>
                </a:cubicBezTo>
                <a:cubicBezTo>
                  <a:pt x="20470" y="929226"/>
                  <a:pt x="0" y="908756"/>
                  <a:pt x="0" y="883506"/>
                </a:cubicBezTo>
                <a:cubicBezTo>
                  <a:pt x="0" y="858256"/>
                  <a:pt x="20470" y="837786"/>
                  <a:pt x="45720" y="837786"/>
                </a:cubicBezTo>
                <a:close/>
                <a:moveTo>
                  <a:pt x="1362625" y="558524"/>
                </a:moveTo>
                <a:cubicBezTo>
                  <a:pt x="1387875" y="558524"/>
                  <a:pt x="1408345" y="578994"/>
                  <a:pt x="1408345" y="604244"/>
                </a:cubicBezTo>
                <a:cubicBezTo>
                  <a:pt x="1408345" y="629494"/>
                  <a:pt x="1387875" y="649964"/>
                  <a:pt x="1362625" y="649964"/>
                </a:cubicBezTo>
                <a:cubicBezTo>
                  <a:pt x="1337375" y="649964"/>
                  <a:pt x="1316905" y="629494"/>
                  <a:pt x="1316905" y="604244"/>
                </a:cubicBezTo>
                <a:cubicBezTo>
                  <a:pt x="1316905" y="578994"/>
                  <a:pt x="1337375" y="558524"/>
                  <a:pt x="1362625" y="558524"/>
                </a:cubicBezTo>
                <a:close/>
                <a:moveTo>
                  <a:pt x="1099244" y="558524"/>
                </a:moveTo>
                <a:cubicBezTo>
                  <a:pt x="1124494" y="558524"/>
                  <a:pt x="1144964" y="578994"/>
                  <a:pt x="1144964" y="604244"/>
                </a:cubicBezTo>
                <a:cubicBezTo>
                  <a:pt x="1144964" y="629494"/>
                  <a:pt x="1124494" y="649964"/>
                  <a:pt x="1099244" y="649964"/>
                </a:cubicBezTo>
                <a:cubicBezTo>
                  <a:pt x="1073994" y="649964"/>
                  <a:pt x="1053524" y="629494"/>
                  <a:pt x="1053524" y="604244"/>
                </a:cubicBezTo>
                <a:cubicBezTo>
                  <a:pt x="1053524" y="578994"/>
                  <a:pt x="1073994" y="558524"/>
                  <a:pt x="1099244" y="558524"/>
                </a:cubicBezTo>
                <a:close/>
                <a:moveTo>
                  <a:pt x="835863" y="558524"/>
                </a:moveTo>
                <a:cubicBezTo>
                  <a:pt x="861113" y="558524"/>
                  <a:pt x="881583" y="578994"/>
                  <a:pt x="881583" y="604244"/>
                </a:cubicBezTo>
                <a:cubicBezTo>
                  <a:pt x="881583" y="629494"/>
                  <a:pt x="861113" y="649964"/>
                  <a:pt x="835863" y="649964"/>
                </a:cubicBezTo>
                <a:cubicBezTo>
                  <a:pt x="810613" y="649964"/>
                  <a:pt x="790143" y="629494"/>
                  <a:pt x="790143" y="604244"/>
                </a:cubicBezTo>
                <a:cubicBezTo>
                  <a:pt x="790143" y="578994"/>
                  <a:pt x="810613" y="558524"/>
                  <a:pt x="835863" y="558524"/>
                </a:cubicBezTo>
                <a:close/>
                <a:moveTo>
                  <a:pt x="572482" y="558524"/>
                </a:moveTo>
                <a:cubicBezTo>
                  <a:pt x="597732" y="558524"/>
                  <a:pt x="618202" y="578994"/>
                  <a:pt x="618202" y="604244"/>
                </a:cubicBezTo>
                <a:cubicBezTo>
                  <a:pt x="618202" y="629494"/>
                  <a:pt x="597732" y="649964"/>
                  <a:pt x="572482" y="649964"/>
                </a:cubicBezTo>
                <a:cubicBezTo>
                  <a:pt x="547232" y="649964"/>
                  <a:pt x="526762" y="629494"/>
                  <a:pt x="526762" y="604244"/>
                </a:cubicBezTo>
                <a:cubicBezTo>
                  <a:pt x="526762" y="578994"/>
                  <a:pt x="547232" y="558524"/>
                  <a:pt x="572482" y="558524"/>
                </a:cubicBezTo>
                <a:close/>
                <a:moveTo>
                  <a:pt x="309101" y="558524"/>
                </a:moveTo>
                <a:cubicBezTo>
                  <a:pt x="334351" y="558524"/>
                  <a:pt x="354821" y="578994"/>
                  <a:pt x="354821" y="604244"/>
                </a:cubicBezTo>
                <a:cubicBezTo>
                  <a:pt x="354821" y="629494"/>
                  <a:pt x="334351" y="649964"/>
                  <a:pt x="309101" y="649964"/>
                </a:cubicBezTo>
                <a:cubicBezTo>
                  <a:pt x="283851" y="649964"/>
                  <a:pt x="263381" y="629494"/>
                  <a:pt x="263381" y="604244"/>
                </a:cubicBezTo>
                <a:cubicBezTo>
                  <a:pt x="263381" y="578994"/>
                  <a:pt x="283851" y="558524"/>
                  <a:pt x="309101" y="558524"/>
                </a:cubicBezTo>
                <a:close/>
                <a:moveTo>
                  <a:pt x="45720" y="558524"/>
                </a:moveTo>
                <a:cubicBezTo>
                  <a:pt x="70970" y="558524"/>
                  <a:pt x="91440" y="578994"/>
                  <a:pt x="91440" y="604244"/>
                </a:cubicBezTo>
                <a:cubicBezTo>
                  <a:pt x="91440" y="629494"/>
                  <a:pt x="70970" y="649964"/>
                  <a:pt x="45720" y="649964"/>
                </a:cubicBezTo>
                <a:cubicBezTo>
                  <a:pt x="20470" y="649964"/>
                  <a:pt x="0" y="629494"/>
                  <a:pt x="0" y="604244"/>
                </a:cubicBezTo>
                <a:cubicBezTo>
                  <a:pt x="0" y="578994"/>
                  <a:pt x="20470" y="558524"/>
                  <a:pt x="45720" y="558524"/>
                </a:cubicBezTo>
                <a:close/>
                <a:moveTo>
                  <a:pt x="1362625" y="279262"/>
                </a:moveTo>
                <a:cubicBezTo>
                  <a:pt x="1387875" y="279262"/>
                  <a:pt x="1408345" y="299732"/>
                  <a:pt x="1408345" y="324982"/>
                </a:cubicBezTo>
                <a:cubicBezTo>
                  <a:pt x="1408345" y="350232"/>
                  <a:pt x="1387875" y="370702"/>
                  <a:pt x="1362625" y="370702"/>
                </a:cubicBezTo>
                <a:cubicBezTo>
                  <a:pt x="1337375" y="370702"/>
                  <a:pt x="1316905" y="350232"/>
                  <a:pt x="1316905" y="324982"/>
                </a:cubicBezTo>
                <a:cubicBezTo>
                  <a:pt x="1316905" y="299732"/>
                  <a:pt x="1337375" y="279262"/>
                  <a:pt x="1362625" y="279262"/>
                </a:cubicBezTo>
                <a:close/>
                <a:moveTo>
                  <a:pt x="1099244" y="279262"/>
                </a:moveTo>
                <a:cubicBezTo>
                  <a:pt x="1124494" y="279262"/>
                  <a:pt x="1144964" y="299732"/>
                  <a:pt x="1144964" y="324982"/>
                </a:cubicBezTo>
                <a:cubicBezTo>
                  <a:pt x="1144964" y="350232"/>
                  <a:pt x="1124494" y="370702"/>
                  <a:pt x="1099244" y="370702"/>
                </a:cubicBezTo>
                <a:cubicBezTo>
                  <a:pt x="1073994" y="370702"/>
                  <a:pt x="1053524" y="350232"/>
                  <a:pt x="1053524" y="324982"/>
                </a:cubicBezTo>
                <a:cubicBezTo>
                  <a:pt x="1053524" y="299732"/>
                  <a:pt x="1073994" y="279262"/>
                  <a:pt x="1099244" y="279262"/>
                </a:cubicBezTo>
                <a:close/>
                <a:moveTo>
                  <a:pt x="835863" y="279262"/>
                </a:moveTo>
                <a:cubicBezTo>
                  <a:pt x="861113" y="279262"/>
                  <a:pt x="881583" y="299732"/>
                  <a:pt x="881583" y="324982"/>
                </a:cubicBezTo>
                <a:cubicBezTo>
                  <a:pt x="881583" y="350232"/>
                  <a:pt x="861113" y="370702"/>
                  <a:pt x="835863" y="370702"/>
                </a:cubicBezTo>
                <a:cubicBezTo>
                  <a:pt x="810613" y="370702"/>
                  <a:pt x="790143" y="350232"/>
                  <a:pt x="790143" y="324982"/>
                </a:cubicBezTo>
                <a:cubicBezTo>
                  <a:pt x="790143" y="299732"/>
                  <a:pt x="810613" y="279262"/>
                  <a:pt x="835863" y="279262"/>
                </a:cubicBezTo>
                <a:close/>
                <a:moveTo>
                  <a:pt x="572482" y="279262"/>
                </a:moveTo>
                <a:cubicBezTo>
                  <a:pt x="597732" y="279262"/>
                  <a:pt x="618202" y="299732"/>
                  <a:pt x="618202" y="324982"/>
                </a:cubicBezTo>
                <a:cubicBezTo>
                  <a:pt x="618202" y="350232"/>
                  <a:pt x="597732" y="370702"/>
                  <a:pt x="572482" y="370702"/>
                </a:cubicBezTo>
                <a:cubicBezTo>
                  <a:pt x="547232" y="370702"/>
                  <a:pt x="526762" y="350232"/>
                  <a:pt x="526762" y="324982"/>
                </a:cubicBezTo>
                <a:cubicBezTo>
                  <a:pt x="526762" y="299732"/>
                  <a:pt x="547232" y="279262"/>
                  <a:pt x="572482" y="279262"/>
                </a:cubicBezTo>
                <a:close/>
                <a:moveTo>
                  <a:pt x="309101" y="279262"/>
                </a:moveTo>
                <a:cubicBezTo>
                  <a:pt x="334351" y="279262"/>
                  <a:pt x="354821" y="299732"/>
                  <a:pt x="354821" y="324982"/>
                </a:cubicBezTo>
                <a:cubicBezTo>
                  <a:pt x="354821" y="350232"/>
                  <a:pt x="334351" y="370702"/>
                  <a:pt x="309101" y="370702"/>
                </a:cubicBezTo>
                <a:cubicBezTo>
                  <a:pt x="283851" y="370702"/>
                  <a:pt x="263381" y="350232"/>
                  <a:pt x="263381" y="324982"/>
                </a:cubicBezTo>
                <a:cubicBezTo>
                  <a:pt x="263381" y="299732"/>
                  <a:pt x="283851" y="279262"/>
                  <a:pt x="309101" y="279262"/>
                </a:cubicBezTo>
                <a:close/>
                <a:moveTo>
                  <a:pt x="45720" y="279262"/>
                </a:moveTo>
                <a:cubicBezTo>
                  <a:pt x="70970" y="279262"/>
                  <a:pt x="91440" y="299732"/>
                  <a:pt x="91440" y="324982"/>
                </a:cubicBezTo>
                <a:cubicBezTo>
                  <a:pt x="91440" y="350232"/>
                  <a:pt x="70970" y="370702"/>
                  <a:pt x="45720" y="370702"/>
                </a:cubicBezTo>
                <a:cubicBezTo>
                  <a:pt x="20470" y="370702"/>
                  <a:pt x="0" y="350232"/>
                  <a:pt x="0" y="324982"/>
                </a:cubicBezTo>
                <a:cubicBezTo>
                  <a:pt x="0" y="299732"/>
                  <a:pt x="20470" y="279262"/>
                  <a:pt x="45720" y="279262"/>
                </a:cubicBezTo>
                <a:close/>
                <a:moveTo>
                  <a:pt x="1362625" y="0"/>
                </a:moveTo>
                <a:cubicBezTo>
                  <a:pt x="1387875" y="0"/>
                  <a:pt x="1408345" y="20470"/>
                  <a:pt x="1408345" y="45720"/>
                </a:cubicBezTo>
                <a:cubicBezTo>
                  <a:pt x="1408345" y="70970"/>
                  <a:pt x="1387875" y="91440"/>
                  <a:pt x="1362625" y="91440"/>
                </a:cubicBezTo>
                <a:cubicBezTo>
                  <a:pt x="1337375" y="91440"/>
                  <a:pt x="1316905" y="70970"/>
                  <a:pt x="1316905" y="45720"/>
                </a:cubicBezTo>
                <a:cubicBezTo>
                  <a:pt x="1316905" y="20470"/>
                  <a:pt x="1337375" y="0"/>
                  <a:pt x="1362625" y="0"/>
                </a:cubicBezTo>
                <a:close/>
                <a:moveTo>
                  <a:pt x="1099244" y="0"/>
                </a:moveTo>
                <a:cubicBezTo>
                  <a:pt x="1124494" y="0"/>
                  <a:pt x="1144964" y="20470"/>
                  <a:pt x="1144964" y="45720"/>
                </a:cubicBezTo>
                <a:cubicBezTo>
                  <a:pt x="1144964" y="70970"/>
                  <a:pt x="1124494" y="91440"/>
                  <a:pt x="1099244" y="91440"/>
                </a:cubicBezTo>
                <a:cubicBezTo>
                  <a:pt x="1073994" y="91440"/>
                  <a:pt x="1053524" y="70970"/>
                  <a:pt x="1053524" y="45720"/>
                </a:cubicBezTo>
                <a:cubicBezTo>
                  <a:pt x="1053524" y="20470"/>
                  <a:pt x="1073994" y="0"/>
                  <a:pt x="1099244" y="0"/>
                </a:cubicBezTo>
                <a:close/>
                <a:moveTo>
                  <a:pt x="835863" y="0"/>
                </a:moveTo>
                <a:cubicBezTo>
                  <a:pt x="861113" y="0"/>
                  <a:pt x="881583" y="20470"/>
                  <a:pt x="881583" y="45720"/>
                </a:cubicBezTo>
                <a:cubicBezTo>
                  <a:pt x="881583" y="70970"/>
                  <a:pt x="861113" y="91440"/>
                  <a:pt x="835863" y="91440"/>
                </a:cubicBezTo>
                <a:cubicBezTo>
                  <a:pt x="810613" y="91440"/>
                  <a:pt x="790143" y="70970"/>
                  <a:pt x="790143" y="45720"/>
                </a:cubicBezTo>
                <a:cubicBezTo>
                  <a:pt x="790143" y="20470"/>
                  <a:pt x="810613" y="0"/>
                  <a:pt x="835863" y="0"/>
                </a:cubicBezTo>
                <a:close/>
                <a:moveTo>
                  <a:pt x="572482" y="0"/>
                </a:moveTo>
                <a:cubicBezTo>
                  <a:pt x="597732" y="0"/>
                  <a:pt x="618202" y="20470"/>
                  <a:pt x="618202" y="45720"/>
                </a:cubicBezTo>
                <a:cubicBezTo>
                  <a:pt x="618202" y="70970"/>
                  <a:pt x="597732" y="91440"/>
                  <a:pt x="572482" y="91440"/>
                </a:cubicBezTo>
                <a:cubicBezTo>
                  <a:pt x="547232" y="91440"/>
                  <a:pt x="526762" y="70970"/>
                  <a:pt x="526762" y="45720"/>
                </a:cubicBezTo>
                <a:cubicBezTo>
                  <a:pt x="526762" y="20470"/>
                  <a:pt x="547232" y="0"/>
                  <a:pt x="572482" y="0"/>
                </a:cubicBezTo>
                <a:close/>
                <a:moveTo>
                  <a:pt x="309101" y="0"/>
                </a:moveTo>
                <a:cubicBezTo>
                  <a:pt x="334351" y="0"/>
                  <a:pt x="354821" y="20470"/>
                  <a:pt x="354821" y="45720"/>
                </a:cubicBezTo>
                <a:cubicBezTo>
                  <a:pt x="354821" y="70970"/>
                  <a:pt x="334351" y="91440"/>
                  <a:pt x="309101" y="91440"/>
                </a:cubicBezTo>
                <a:cubicBezTo>
                  <a:pt x="283851" y="91440"/>
                  <a:pt x="263381" y="70970"/>
                  <a:pt x="263381" y="45720"/>
                </a:cubicBezTo>
                <a:cubicBezTo>
                  <a:pt x="263381" y="20470"/>
                  <a:pt x="283851" y="0"/>
                  <a:pt x="309101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8EFD8254-DF73-47BB-B194-76CD19B327D9}"/>
              </a:ext>
            </a:extLst>
          </p:cNvPr>
          <p:cNvSpPr/>
          <p:nvPr/>
        </p:nvSpPr>
        <p:spPr>
          <a:xfrm flipH="1" flipV="1">
            <a:off x="1155690" y="-683060"/>
            <a:ext cx="1594592" cy="1594592"/>
          </a:xfrm>
          <a:prstGeom prst="teardrop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3D7761A1-E480-47BD-9CBB-2BB2FD7A5C65}"/>
              </a:ext>
            </a:extLst>
          </p:cNvPr>
          <p:cNvSpPr/>
          <p:nvPr/>
        </p:nvSpPr>
        <p:spPr>
          <a:xfrm flipH="1">
            <a:off x="4905938" y="-290420"/>
            <a:ext cx="1264722" cy="1264722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B57115D8-D9E7-4050-AFBB-85D83DDFF777}"/>
              </a:ext>
            </a:extLst>
          </p:cNvPr>
          <p:cNvSpPr/>
          <p:nvPr/>
        </p:nvSpPr>
        <p:spPr>
          <a:xfrm rot="16200000" flipH="1" flipV="1">
            <a:off x="448106" y="598372"/>
            <a:ext cx="613537" cy="61353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ardrop 62">
            <a:extLst>
              <a:ext uri="{FF2B5EF4-FFF2-40B4-BE49-F238E27FC236}">
                <a16:creationId xmlns:a16="http://schemas.microsoft.com/office/drawing/2014/main" id="{2F0B37D9-A0E6-4F79-B9A8-58ACA2769118}"/>
              </a:ext>
            </a:extLst>
          </p:cNvPr>
          <p:cNvSpPr/>
          <p:nvPr/>
        </p:nvSpPr>
        <p:spPr>
          <a:xfrm flipH="1">
            <a:off x="1405693" y="11455971"/>
            <a:ext cx="1094585" cy="1094585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64" name="Teardrop 63">
            <a:extLst>
              <a:ext uri="{FF2B5EF4-FFF2-40B4-BE49-F238E27FC236}">
                <a16:creationId xmlns:a16="http://schemas.microsoft.com/office/drawing/2014/main" id="{B5E68311-A210-4F5B-8C39-104D1AF6C5CB}"/>
              </a:ext>
            </a:extLst>
          </p:cNvPr>
          <p:cNvSpPr/>
          <p:nvPr/>
        </p:nvSpPr>
        <p:spPr>
          <a:xfrm>
            <a:off x="-599781" y="10565991"/>
            <a:ext cx="1723730" cy="1723730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7A43061E-45B3-409D-904B-475479EB4A56}"/>
              </a:ext>
            </a:extLst>
          </p:cNvPr>
          <p:cNvSpPr/>
          <p:nvPr/>
        </p:nvSpPr>
        <p:spPr>
          <a:xfrm flipV="1">
            <a:off x="638943" y="1433305"/>
            <a:ext cx="5366478" cy="5366478"/>
          </a:xfrm>
          <a:prstGeom prst="teardrop">
            <a:avLst/>
          </a:pr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927" t="-1862" b="-720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FFB39C6E-527A-4BFF-8C80-747DB824152F}"/>
              </a:ext>
            </a:extLst>
          </p:cNvPr>
          <p:cNvSpPr/>
          <p:nvPr/>
        </p:nvSpPr>
        <p:spPr>
          <a:xfrm flipV="1">
            <a:off x="718457" y="1547610"/>
            <a:ext cx="5305242" cy="530524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ardrop 64">
            <a:extLst>
              <a:ext uri="{FF2B5EF4-FFF2-40B4-BE49-F238E27FC236}">
                <a16:creationId xmlns:a16="http://schemas.microsoft.com/office/drawing/2014/main" id="{776B7D01-423D-4E33-884F-7F7F77E51612}"/>
              </a:ext>
            </a:extLst>
          </p:cNvPr>
          <p:cNvSpPr/>
          <p:nvPr/>
        </p:nvSpPr>
        <p:spPr>
          <a:xfrm flipV="1">
            <a:off x="946715" y="10026557"/>
            <a:ext cx="354467" cy="35446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95BF472D-DA7B-4BCF-8FA2-BB51EAB3D0D8}"/>
              </a:ext>
            </a:extLst>
          </p:cNvPr>
          <p:cNvSpPr/>
          <p:nvPr/>
        </p:nvSpPr>
        <p:spPr>
          <a:xfrm rot="8110091">
            <a:off x="5178890" y="10561587"/>
            <a:ext cx="2469887" cy="2506455"/>
          </a:xfrm>
          <a:custGeom>
            <a:avLst/>
            <a:gdLst>
              <a:gd name="connsiteX0" fmla="*/ 2461260 w 2506980"/>
              <a:gd name="connsiteY0" fmla="*/ 868260 h 2544096"/>
              <a:gd name="connsiteX1" fmla="*/ 2470370 w 2506980"/>
              <a:gd name="connsiteY1" fmla="*/ 893151 h 2544096"/>
              <a:gd name="connsiteX2" fmla="*/ 2501768 w 2506980"/>
              <a:gd name="connsiteY2" fmla="*/ 1015260 h 2544096"/>
              <a:gd name="connsiteX3" fmla="*/ 2506980 w 2506980"/>
              <a:gd name="connsiteY3" fmla="*/ 1049414 h 2544096"/>
              <a:gd name="connsiteX4" fmla="*/ 2506980 w 2506980"/>
              <a:gd name="connsiteY4" fmla="*/ 1494683 h 2544096"/>
              <a:gd name="connsiteX5" fmla="*/ 2501768 w 2506980"/>
              <a:gd name="connsiteY5" fmla="*/ 1528837 h 2544096"/>
              <a:gd name="connsiteX6" fmla="*/ 2470370 w 2506980"/>
              <a:gd name="connsiteY6" fmla="*/ 1650946 h 2544096"/>
              <a:gd name="connsiteX7" fmla="*/ 2461260 w 2506980"/>
              <a:gd name="connsiteY7" fmla="*/ 1675836 h 2544096"/>
              <a:gd name="connsiteX8" fmla="*/ 45720 w 2506980"/>
              <a:gd name="connsiteY8" fmla="*/ 868260 h 2544096"/>
              <a:gd name="connsiteX9" fmla="*/ 45720 w 2506980"/>
              <a:gd name="connsiteY9" fmla="*/ 1675836 h 2544096"/>
              <a:gd name="connsiteX10" fmla="*/ 36610 w 2506980"/>
              <a:gd name="connsiteY10" fmla="*/ 1650946 h 2544096"/>
              <a:gd name="connsiteX11" fmla="*/ 5213 w 2506980"/>
              <a:gd name="connsiteY11" fmla="*/ 1528837 h 2544096"/>
              <a:gd name="connsiteX12" fmla="*/ 0 w 2506980"/>
              <a:gd name="connsiteY12" fmla="*/ 1494683 h 2544096"/>
              <a:gd name="connsiteX13" fmla="*/ 0 w 2506980"/>
              <a:gd name="connsiteY13" fmla="*/ 1049414 h 2544096"/>
              <a:gd name="connsiteX14" fmla="*/ 5213 w 2506980"/>
              <a:gd name="connsiteY14" fmla="*/ 1015260 h 2544096"/>
              <a:gd name="connsiteX15" fmla="*/ 36610 w 2506980"/>
              <a:gd name="connsiteY15" fmla="*/ 893151 h 2544096"/>
              <a:gd name="connsiteX16" fmla="*/ 175260 w 2506980"/>
              <a:gd name="connsiteY16" fmla="*/ 595327 h 2544096"/>
              <a:gd name="connsiteX17" fmla="*/ 175260 w 2506980"/>
              <a:gd name="connsiteY17" fmla="*/ 1948770 h 2544096"/>
              <a:gd name="connsiteX18" fmla="*/ 133111 w 2506980"/>
              <a:gd name="connsiteY18" fmla="*/ 1879390 h 2544096"/>
              <a:gd name="connsiteX19" fmla="*/ 129540 w 2506980"/>
              <a:gd name="connsiteY19" fmla="*/ 1871978 h 2544096"/>
              <a:gd name="connsiteX20" fmla="*/ 129540 w 2506980"/>
              <a:gd name="connsiteY20" fmla="*/ 672119 h 2544096"/>
              <a:gd name="connsiteX21" fmla="*/ 133111 w 2506980"/>
              <a:gd name="connsiteY21" fmla="*/ 664706 h 2544096"/>
              <a:gd name="connsiteX22" fmla="*/ 2331720 w 2506980"/>
              <a:gd name="connsiteY22" fmla="*/ 595326 h 2544096"/>
              <a:gd name="connsiteX23" fmla="*/ 2373869 w 2506980"/>
              <a:gd name="connsiteY23" fmla="*/ 664706 h 2544096"/>
              <a:gd name="connsiteX24" fmla="*/ 2377440 w 2506980"/>
              <a:gd name="connsiteY24" fmla="*/ 672119 h 2544096"/>
              <a:gd name="connsiteX25" fmla="*/ 2377440 w 2506980"/>
              <a:gd name="connsiteY25" fmla="*/ 1871978 h 2544096"/>
              <a:gd name="connsiteX26" fmla="*/ 2373869 w 2506980"/>
              <a:gd name="connsiteY26" fmla="*/ 1879390 h 2544096"/>
              <a:gd name="connsiteX27" fmla="*/ 2331720 w 2506980"/>
              <a:gd name="connsiteY27" fmla="*/ 1948770 h 2544096"/>
              <a:gd name="connsiteX28" fmla="*/ 2202180 w 2506980"/>
              <a:gd name="connsiteY28" fmla="*/ 423584 h 2544096"/>
              <a:gd name="connsiteX29" fmla="*/ 2236697 w 2506980"/>
              <a:gd name="connsiteY29" fmla="*/ 461562 h 2544096"/>
              <a:gd name="connsiteX30" fmla="*/ 2247900 w 2506980"/>
              <a:gd name="connsiteY30" fmla="*/ 476544 h 2544096"/>
              <a:gd name="connsiteX31" fmla="*/ 2247900 w 2506980"/>
              <a:gd name="connsiteY31" fmla="*/ 2067553 h 2544096"/>
              <a:gd name="connsiteX32" fmla="*/ 2236697 w 2506980"/>
              <a:gd name="connsiteY32" fmla="*/ 2082535 h 2544096"/>
              <a:gd name="connsiteX33" fmla="*/ 2202180 w 2506980"/>
              <a:gd name="connsiteY33" fmla="*/ 2120513 h 2544096"/>
              <a:gd name="connsiteX34" fmla="*/ 304800 w 2506980"/>
              <a:gd name="connsiteY34" fmla="*/ 423584 h 2544096"/>
              <a:gd name="connsiteX35" fmla="*/ 304800 w 2506980"/>
              <a:gd name="connsiteY35" fmla="*/ 2120513 h 2544096"/>
              <a:gd name="connsiteX36" fmla="*/ 270284 w 2506980"/>
              <a:gd name="connsiteY36" fmla="*/ 2082535 h 2544096"/>
              <a:gd name="connsiteX37" fmla="*/ 259080 w 2506980"/>
              <a:gd name="connsiteY37" fmla="*/ 2067553 h 2544096"/>
              <a:gd name="connsiteX38" fmla="*/ 259080 w 2506980"/>
              <a:gd name="connsiteY38" fmla="*/ 476544 h 2544096"/>
              <a:gd name="connsiteX39" fmla="*/ 270284 w 2506980"/>
              <a:gd name="connsiteY39" fmla="*/ 461562 h 2544096"/>
              <a:gd name="connsiteX40" fmla="*/ 2072640 w 2506980"/>
              <a:gd name="connsiteY40" fmla="*/ 296715 h 2544096"/>
              <a:gd name="connsiteX41" fmla="*/ 2118360 w 2506980"/>
              <a:gd name="connsiteY41" fmla="*/ 338269 h 2544096"/>
              <a:gd name="connsiteX42" fmla="*/ 2118360 w 2506980"/>
              <a:gd name="connsiteY42" fmla="*/ 2205828 h 2544096"/>
              <a:gd name="connsiteX43" fmla="*/ 2072640 w 2506980"/>
              <a:gd name="connsiteY43" fmla="*/ 2247381 h 2544096"/>
              <a:gd name="connsiteX44" fmla="*/ 434340 w 2506980"/>
              <a:gd name="connsiteY44" fmla="*/ 296715 h 2544096"/>
              <a:gd name="connsiteX45" fmla="*/ 434340 w 2506980"/>
              <a:gd name="connsiteY45" fmla="*/ 2247381 h 2544096"/>
              <a:gd name="connsiteX46" fmla="*/ 388620 w 2506980"/>
              <a:gd name="connsiteY46" fmla="*/ 2205828 h 2544096"/>
              <a:gd name="connsiteX47" fmla="*/ 388620 w 2506980"/>
              <a:gd name="connsiteY47" fmla="*/ 338269 h 2544096"/>
              <a:gd name="connsiteX48" fmla="*/ 563880 w 2506980"/>
              <a:gd name="connsiteY48" fmla="*/ 201648 h 2544096"/>
              <a:gd name="connsiteX49" fmla="*/ 563880 w 2506980"/>
              <a:gd name="connsiteY49" fmla="*/ 2342448 h 2544096"/>
              <a:gd name="connsiteX50" fmla="*/ 541093 w 2506980"/>
              <a:gd name="connsiteY50" fmla="*/ 2328605 h 2544096"/>
              <a:gd name="connsiteX51" fmla="*/ 518160 w 2506980"/>
              <a:gd name="connsiteY51" fmla="*/ 2311456 h 2544096"/>
              <a:gd name="connsiteX52" fmla="*/ 518160 w 2506980"/>
              <a:gd name="connsiteY52" fmla="*/ 232641 h 2544096"/>
              <a:gd name="connsiteX53" fmla="*/ 541093 w 2506980"/>
              <a:gd name="connsiteY53" fmla="*/ 215492 h 2544096"/>
              <a:gd name="connsiteX54" fmla="*/ 1943100 w 2506980"/>
              <a:gd name="connsiteY54" fmla="*/ 201648 h 2544096"/>
              <a:gd name="connsiteX55" fmla="*/ 1965887 w 2506980"/>
              <a:gd name="connsiteY55" fmla="*/ 215492 h 2544096"/>
              <a:gd name="connsiteX56" fmla="*/ 1988820 w 2506980"/>
              <a:gd name="connsiteY56" fmla="*/ 232641 h 2544096"/>
              <a:gd name="connsiteX57" fmla="*/ 1988820 w 2506980"/>
              <a:gd name="connsiteY57" fmla="*/ 2311456 h 2544096"/>
              <a:gd name="connsiteX58" fmla="*/ 1965887 w 2506980"/>
              <a:gd name="connsiteY58" fmla="*/ 2328605 h 2544096"/>
              <a:gd name="connsiteX59" fmla="*/ 1943100 w 2506980"/>
              <a:gd name="connsiteY59" fmla="*/ 2342448 h 2544096"/>
              <a:gd name="connsiteX60" fmla="*/ 1813560 w 2506980"/>
              <a:gd name="connsiteY60" fmla="*/ 128897 h 2544096"/>
              <a:gd name="connsiteX61" fmla="*/ 1859280 w 2506980"/>
              <a:gd name="connsiteY61" fmla="*/ 150921 h 2544096"/>
              <a:gd name="connsiteX62" fmla="*/ 1859280 w 2506980"/>
              <a:gd name="connsiteY62" fmla="*/ 2393175 h 2544096"/>
              <a:gd name="connsiteX63" fmla="*/ 1813560 w 2506980"/>
              <a:gd name="connsiteY63" fmla="*/ 2415200 h 2544096"/>
              <a:gd name="connsiteX64" fmla="*/ 693420 w 2506980"/>
              <a:gd name="connsiteY64" fmla="*/ 128897 h 2544096"/>
              <a:gd name="connsiteX65" fmla="*/ 693420 w 2506980"/>
              <a:gd name="connsiteY65" fmla="*/ 2415200 h 2544096"/>
              <a:gd name="connsiteX66" fmla="*/ 647700 w 2506980"/>
              <a:gd name="connsiteY66" fmla="*/ 2393175 h 2544096"/>
              <a:gd name="connsiteX67" fmla="*/ 647700 w 2506980"/>
              <a:gd name="connsiteY67" fmla="*/ 150921 h 2544096"/>
              <a:gd name="connsiteX68" fmla="*/ 1684020 w 2506980"/>
              <a:gd name="connsiteY68" fmla="*/ 74066 h 2544096"/>
              <a:gd name="connsiteX69" fmla="*/ 1729740 w 2506980"/>
              <a:gd name="connsiteY69" fmla="*/ 90800 h 2544096"/>
              <a:gd name="connsiteX70" fmla="*/ 1729740 w 2506980"/>
              <a:gd name="connsiteY70" fmla="*/ 2453297 h 2544096"/>
              <a:gd name="connsiteX71" fmla="*/ 1684020 w 2506980"/>
              <a:gd name="connsiteY71" fmla="*/ 2470030 h 2544096"/>
              <a:gd name="connsiteX72" fmla="*/ 822960 w 2506980"/>
              <a:gd name="connsiteY72" fmla="*/ 74066 h 2544096"/>
              <a:gd name="connsiteX73" fmla="*/ 822960 w 2506980"/>
              <a:gd name="connsiteY73" fmla="*/ 2470030 h 2544096"/>
              <a:gd name="connsiteX74" fmla="*/ 777240 w 2506980"/>
              <a:gd name="connsiteY74" fmla="*/ 2453297 h 2544096"/>
              <a:gd name="connsiteX75" fmla="*/ 777240 w 2506980"/>
              <a:gd name="connsiteY75" fmla="*/ 90800 h 2544096"/>
              <a:gd name="connsiteX76" fmla="*/ 952500 w 2506980"/>
              <a:gd name="connsiteY76" fmla="*/ 35136 h 2544096"/>
              <a:gd name="connsiteX77" fmla="*/ 952500 w 2506980"/>
              <a:gd name="connsiteY77" fmla="*/ 2508960 h 2544096"/>
              <a:gd name="connsiteX78" fmla="*/ 906780 w 2506980"/>
              <a:gd name="connsiteY78" fmla="*/ 2497204 h 2544096"/>
              <a:gd name="connsiteX79" fmla="*/ 906780 w 2506980"/>
              <a:gd name="connsiteY79" fmla="*/ 46892 h 2544096"/>
              <a:gd name="connsiteX80" fmla="*/ 1554480 w 2506980"/>
              <a:gd name="connsiteY80" fmla="*/ 35136 h 2544096"/>
              <a:gd name="connsiteX81" fmla="*/ 1600200 w 2506980"/>
              <a:gd name="connsiteY81" fmla="*/ 46892 h 2544096"/>
              <a:gd name="connsiteX82" fmla="*/ 1600200 w 2506980"/>
              <a:gd name="connsiteY82" fmla="*/ 2497204 h 2544096"/>
              <a:gd name="connsiteX83" fmla="*/ 1554480 w 2506980"/>
              <a:gd name="connsiteY83" fmla="*/ 2508960 h 2544096"/>
              <a:gd name="connsiteX84" fmla="*/ 1424940 w 2506980"/>
              <a:gd name="connsiteY84" fmla="*/ 10746 h 2544096"/>
              <a:gd name="connsiteX85" fmla="*/ 1470660 w 2506980"/>
              <a:gd name="connsiteY85" fmla="*/ 17724 h 2544096"/>
              <a:gd name="connsiteX86" fmla="*/ 1470660 w 2506980"/>
              <a:gd name="connsiteY86" fmla="*/ 2526372 h 2544096"/>
              <a:gd name="connsiteX87" fmla="*/ 1424940 w 2506980"/>
              <a:gd name="connsiteY87" fmla="*/ 2533350 h 2544096"/>
              <a:gd name="connsiteX88" fmla="*/ 1082040 w 2506980"/>
              <a:gd name="connsiteY88" fmla="*/ 10746 h 2544096"/>
              <a:gd name="connsiteX89" fmla="*/ 1082040 w 2506980"/>
              <a:gd name="connsiteY89" fmla="*/ 2533350 h 2544096"/>
              <a:gd name="connsiteX90" fmla="*/ 1036320 w 2506980"/>
              <a:gd name="connsiteY90" fmla="*/ 2526372 h 2544096"/>
              <a:gd name="connsiteX91" fmla="*/ 1036320 w 2506980"/>
              <a:gd name="connsiteY91" fmla="*/ 17724 h 2544096"/>
              <a:gd name="connsiteX92" fmla="*/ 1295400 w 2506980"/>
              <a:gd name="connsiteY92" fmla="*/ 0 h 2544096"/>
              <a:gd name="connsiteX93" fmla="*/ 1341120 w 2506980"/>
              <a:gd name="connsiteY93" fmla="*/ 2309 h 2544096"/>
              <a:gd name="connsiteX94" fmla="*/ 1341120 w 2506980"/>
              <a:gd name="connsiteY94" fmla="*/ 2541787 h 2544096"/>
              <a:gd name="connsiteX95" fmla="*/ 1295400 w 2506980"/>
              <a:gd name="connsiteY95" fmla="*/ 2544096 h 2544096"/>
              <a:gd name="connsiteX96" fmla="*/ 1211580 w 2506980"/>
              <a:gd name="connsiteY96" fmla="*/ 0 h 2544096"/>
              <a:gd name="connsiteX97" fmla="*/ 1211580 w 2506980"/>
              <a:gd name="connsiteY97" fmla="*/ 2544096 h 2544096"/>
              <a:gd name="connsiteX98" fmla="*/ 1165860 w 2506980"/>
              <a:gd name="connsiteY98" fmla="*/ 2541787 h 2544096"/>
              <a:gd name="connsiteX99" fmla="*/ 1165860 w 2506980"/>
              <a:gd name="connsiteY99" fmla="*/ 2309 h 254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506980" h="2544096">
                <a:moveTo>
                  <a:pt x="2461260" y="868260"/>
                </a:moveTo>
                <a:lnTo>
                  <a:pt x="2470370" y="893151"/>
                </a:lnTo>
                <a:cubicBezTo>
                  <a:pt x="2482780" y="933049"/>
                  <a:pt x="2493281" y="973787"/>
                  <a:pt x="2501768" y="1015260"/>
                </a:cubicBezTo>
                <a:lnTo>
                  <a:pt x="2506980" y="1049414"/>
                </a:lnTo>
                <a:lnTo>
                  <a:pt x="2506980" y="1494683"/>
                </a:lnTo>
                <a:lnTo>
                  <a:pt x="2501768" y="1528837"/>
                </a:lnTo>
                <a:cubicBezTo>
                  <a:pt x="2493281" y="1570309"/>
                  <a:pt x="2482780" y="1611048"/>
                  <a:pt x="2470370" y="1650946"/>
                </a:cubicBezTo>
                <a:lnTo>
                  <a:pt x="2461260" y="1675836"/>
                </a:lnTo>
                <a:close/>
                <a:moveTo>
                  <a:pt x="45720" y="868260"/>
                </a:moveTo>
                <a:lnTo>
                  <a:pt x="45720" y="1675836"/>
                </a:lnTo>
                <a:lnTo>
                  <a:pt x="36610" y="1650946"/>
                </a:lnTo>
                <a:cubicBezTo>
                  <a:pt x="24201" y="1611048"/>
                  <a:pt x="13699" y="1570309"/>
                  <a:pt x="5213" y="1528837"/>
                </a:cubicBezTo>
                <a:lnTo>
                  <a:pt x="0" y="1494683"/>
                </a:lnTo>
                <a:lnTo>
                  <a:pt x="0" y="1049414"/>
                </a:lnTo>
                <a:lnTo>
                  <a:pt x="5213" y="1015260"/>
                </a:lnTo>
                <a:cubicBezTo>
                  <a:pt x="13699" y="973787"/>
                  <a:pt x="24201" y="933049"/>
                  <a:pt x="36610" y="893151"/>
                </a:cubicBezTo>
                <a:close/>
                <a:moveTo>
                  <a:pt x="175260" y="595327"/>
                </a:moveTo>
                <a:lnTo>
                  <a:pt x="175260" y="1948770"/>
                </a:lnTo>
                <a:lnTo>
                  <a:pt x="133111" y="1879390"/>
                </a:lnTo>
                <a:lnTo>
                  <a:pt x="129540" y="1871978"/>
                </a:lnTo>
                <a:lnTo>
                  <a:pt x="129540" y="672119"/>
                </a:lnTo>
                <a:lnTo>
                  <a:pt x="133111" y="664706"/>
                </a:lnTo>
                <a:close/>
                <a:moveTo>
                  <a:pt x="2331720" y="595326"/>
                </a:moveTo>
                <a:lnTo>
                  <a:pt x="2373869" y="664706"/>
                </a:lnTo>
                <a:lnTo>
                  <a:pt x="2377440" y="672119"/>
                </a:lnTo>
                <a:lnTo>
                  <a:pt x="2377440" y="1871978"/>
                </a:lnTo>
                <a:lnTo>
                  <a:pt x="2373869" y="1879390"/>
                </a:lnTo>
                <a:lnTo>
                  <a:pt x="2331720" y="1948770"/>
                </a:lnTo>
                <a:close/>
                <a:moveTo>
                  <a:pt x="2202180" y="423584"/>
                </a:moveTo>
                <a:lnTo>
                  <a:pt x="2236697" y="461562"/>
                </a:lnTo>
                <a:lnTo>
                  <a:pt x="2247900" y="476544"/>
                </a:lnTo>
                <a:lnTo>
                  <a:pt x="2247900" y="2067553"/>
                </a:lnTo>
                <a:lnTo>
                  <a:pt x="2236697" y="2082535"/>
                </a:lnTo>
                <a:lnTo>
                  <a:pt x="2202180" y="2120513"/>
                </a:lnTo>
                <a:close/>
                <a:moveTo>
                  <a:pt x="304800" y="423584"/>
                </a:moveTo>
                <a:lnTo>
                  <a:pt x="304800" y="2120513"/>
                </a:lnTo>
                <a:lnTo>
                  <a:pt x="270284" y="2082535"/>
                </a:lnTo>
                <a:lnTo>
                  <a:pt x="259080" y="2067553"/>
                </a:lnTo>
                <a:lnTo>
                  <a:pt x="259080" y="476544"/>
                </a:lnTo>
                <a:lnTo>
                  <a:pt x="270284" y="461562"/>
                </a:lnTo>
                <a:close/>
                <a:moveTo>
                  <a:pt x="2072640" y="296715"/>
                </a:moveTo>
                <a:lnTo>
                  <a:pt x="2118360" y="338269"/>
                </a:lnTo>
                <a:lnTo>
                  <a:pt x="2118360" y="2205828"/>
                </a:lnTo>
                <a:lnTo>
                  <a:pt x="2072640" y="2247381"/>
                </a:lnTo>
                <a:close/>
                <a:moveTo>
                  <a:pt x="434340" y="296715"/>
                </a:moveTo>
                <a:lnTo>
                  <a:pt x="434340" y="2247381"/>
                </a:lnTo>
                <a:lnTo>
                  <a:pt x="388620" y="2205828"/>
                </a:lnTo>
                <a:lnTo>
                  <a:pt x="388620" y="338269"/>
                </a:lnTo>
                <a:close/>
                <a:moveTo>
                  <a:pt x="563880" y="201648"/>
                </a:moveTo>
                <a:lnTo>
                  <a:pt x="563880" y="2342448"/>
                </a:lnTo>
                <a:lnTo>
                  <a:pt x="541093" y="2328605"/>
                </a:lnTo>
                <a:lnTo>
                  <a:pt x="518160" y="2311456"/>
                </a:lnTo>
                <a:lnTo>
                  <a:pt x="518160" y="232641"/>
                </a:lnTo>
                <a:lnTo>
                  <a:pt x="541093" y="215492"/>
                </a:lnTo>
                <a:close/>
                <a:moveTo>
                  <a:pt x="1943100" y="201648"/>
                </a:moveTo>
                <a:lnTo>
                  <a:pt x="1965887" y="215492"/>
                </a:lnTo>
                <a:lnTo>
                  <a:pt x="1988820" y="232641"/>
                </a:lnTo>
                <a:lnTo>
                  <a:pt x="1988820" y="2311456"/>
                </a:lnTo>
                <a:lnTo>
                  <a:pt x="1965887" y="2328605"/>
                </a:lnTo>
                <a:lnTo>
                  <a:pt x="1943100" y="2342448"/>
                </a:lnTo>
                <a:close/>
                <a:moveTo>
                  <a:pt x="1813560" y="128897"/>
                </a:moveTo>
                <a:lnTo>
                  <a:pt x="1859280" y="150921"/>
                </a:lnTo>
                <a:lnTo>
                  <a:pt x="1859280" y="2393175"/>
                </a:lnTo>
                <a:lnTo>
                  <a:pt x="1813560" y="2415200"/>
                </a:lnTo>
                <a:close/>
                <a:moveTo>
                  <a:pt x="693420" y="128897"/>
                </a:moveTo>
                <a:lnTo>
                  <a:pt x="693420" y="2415200"/>
                </a:lnTo>
                <a:lnTo>
                  <a:pt x="647700" y="2393175"/>
                </a:lnTo>
                <a:lnTo>
                  <a:pt x="647700" y="150921"/>
                </a:lnTo>
                <a:close/>
                <a:moveTo>
                  <a:pt x="1684020" y="74066"/>
                </a:moveTo>
                <a:lnTo>
                  <a:pt x="1729740" y="90800"/>
                </a:lnTo>
                <a:lnTo>
                  <a:pt x="1729740" y="2453297"/>
                </a:lnTo>
                <a:lnTo>
                  <a:pt x="1684020" y="2470030"/>
                </a:lnTo>
                <a:close/>
                <a:moveTo>
                  <a:pt x="822960" y="74066"/>
                </a:moveTo>
                <a:lnTo>
                  <a:pt x="822960" y="2470030"/>
                </a:lnTo>
                <a:lnTo>
                  <a:pt x="777240" y="2453297"/>
                </a:lnTo>
                <a:lnTo>
                  <a:pt x="777240" y="90800"/>
                </a:lnTo>
                <a:close/>
                <a:moveTo>
                  <a:pt x="952500" y="35136"/>
                </a:moveTo>
                <a:lnTo>
                  <a:pt x="952500" y="2508960"/>
                </a:lnTo>
                <a:lnTo>
                  <a:pt x="906780" y="2497204"/>
                </a:lnTo>
                <a:lnTo>
                  <a:pt x="906780" y="46892"/>
                </a:lnTo>
                <a:close/>
                <a:moveTo>
                  <a:pt x="1554480" y="35136"/>
                </a:moveTo>
                <a:lnTo>
                  <a:pt x="1600200" y="46892"/>
                </a:lnTo>
                <a:lnTo>
                  <a:pt x="1600200" y="2497204"/>
                </a:lnTo>
                <a:lnTo>
                  <a:pt x="1554480" y="2508960"/>
                </a:lnTo>
                <a:close/>
                <a:moveTo>
                  <a:pt x="1424940" y="10746"/>
                </a:moveTo>
                <a:lnTo>
                  <a:pt x="1470660" y="17724"/>
                </a:lnTo>
                <a:lnTo>
                  <a:pt x="1470660" y="2526372"/>
                </a:lnTo>
                <a:lnTo>
                  <a:pt x="1424940" y="2533350"/>
                </a:lnTo>
                <a:close/>
                <a:moveTo>
                  <a:pt x="1082040" y="10746"/>
                </a:moveTo>
                <a:lnTo>
                  <a:pt x="1082040" y="2533350"/>
                </a:lnTo>
                <a:lnTo>
                  <a:pt x="1036320" y="2526372"/>
                </a:lnTo>
                <a:lnTo>
                  <a:pt x="1036320" y="17724"/>
                </a:lnTo>
                <a:close/>
                <a:moveTo>
                  <a:pt x="1295400" y="0"/>
                </a:moveTo>
                <a:lnTo>
                  <a:pt x="1341120" y="2309"/>
                </a:lnTo>
                <a:lnTo>
                  <a:pt x="1341120" y="2541787"/>
                </a:lnTo>
                <a:lnTo>
                  <a:pt x="1295400" y="2544096"/>
                </a:lnTo>
                <a:close/>
                <a:moveTo>
                  <a:pt x="1211580" y="0"/>
                </a:moveTo>
                <a:lnTo>
                  <a:pt x="1211580" y="2544096"/>
                </a:lnTo>
                <a:lnTo>
                  <a:pt x="1165860" y="2541787"/>
                </a:lnTo>
                <a:lnTo>
                  <a:pt x="1165860" y="230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Brand New">
            <a:extLst>
              <a:ext uri="{FF2B5EF4-FFF2-40B4-BE49-F238E27FC236}">
                <a16:creationId xmlns:a16="http://schemas.microsoft.com/office/drawing/2014/main" id="{DCE07CF4-C41D-4936-AF89-E5DAE88D999A}"/>
              </a:ext>
            </a:extLst>
          </p:cNvPr>
          <p:cNvSpPr txBox="1"/>
          <p:nvPr/>
        </p:nvSpPr>
        <p:spPr>
          <a:xfrm>
            <a:off x="700179" y="7699775"/>
            <a:ext cx="5457642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6000" b="1" dirty="0">
                <a:solidFill>
                  <a:schemeClr val="bg1"/>
                </a:solidFill>
                <a:latin typeface="Montserrat" panose="00000500000000000000" pitchFamily="50" charset="0"/>
              </a:rPr>
              <a:t>Brand New</a:t>
            </a:r>
            <a:endParaRPr lang="en-US" sz="66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5" name="Template">
            <a:extLst>
              <a:ext uri="{FF2B5EF4-FFF2-40B4-BE49-F238E27FC236}">
                <a16:creationId xmlns:a16="http://schemas.microsoft.com/office/drawing/2014/main" id="{D5CFD442-A965-4887-B5D3-DDDA4A16F9DE}"/>
              </a:ext>
            </a:extLst>
          </p:cNvPr>
          <p:cNvSpPr txBox="1"/>
          <p:nvPr/>
        </p:nvSpPr>
        <p:spPr>
          <a:xfrm>
            <a:off x="1455420" y="8130216"/>
            <a:ext cx="3947160" cy="114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8800" dirty="0">
                <a:solidFill>
                  <a:srgbClr val="00B0F0"/>
                </a:solidFill>
                <a:latin typeface="MoonTime" panose="00000500000000000000" pitchFamily="2" charset="0"/>
              </a:rPr>
              <a:t>Template</a:t>
            </a:r>
            <a:endParaRPr lang="en-US" sz="9600" dirty="0">
              <a:solidFill>
                <a:srgbClr val="00B0F0"/>
              </a:solidFill>
              <a:latin typeface="MoonTime" panose="00000500000000000000" pitchFamily="2" charset="0"/>
            </a:endParaRPr>
          </a:p>
        </p:txBody>
      </p:sp>
      <p:pic>
        <p:nvPicPr>
          <p:cNvPr id="57" name="YOUR LOGO">
            <a:extLst>
              <a:ext uri="{FF2B5EF4-FFF2-40B4-BE49-F238E27FC236}">
                <a16:creationId xmlns:a16="http://schemas.microsoft.com/office/drawing/2014/main" id="{020D657C-86C0-4061-95C4-8DF723AB47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06040" y="911532"/>
            <a:ext cx="1645920" cy="192382"/>
          </a:xfrm>
          <a:prstGeom prst="rect">
            <a:avLst/>
          </a:prstGeom>
        </p:spPr>
      </p:pic>
      <p:sp>
        <p:nvSpPr>
          <p:cNvPr id="59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938614E8-10C1-4513-890F-47AE262DE3A4}"/>
              </a:ext>
            </a:extLst>
          </p:cNvPr>
          <p:cNvSpPr/>
          <p:nvPr/>
        </p:nvSpPr>
        <p:spPr>
          <a:xfrm>
            <a:off x="1123952" y="9174610"/>
            <a:ext cx="46100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7AC4B15-7602-4162-BE49-99C40975185C}"/>
              </a:ext>
            </a:extLst>
          </p:cNvPr>
          <p:cNvGrpSpPr/>
          <p:nvPr/>
        </p:nvGrpSpPr>
        <p:grpSpPr>
          <a:xfrm>
            <a:off x="2156228" y="10606295"/>
            <a:ext cx="2545544" cy="500728"/>
            <a:chOff x="2133098" y="10245865"/>
            <a:chExt cx="2545544" cy="500728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04B8EEB9-472C-486F-A159-2E6C1708154D}"/>
                </a:ext>
              </a:extLst>
            </p:cNvPr>
            <p:cNvSpPr/>
            <p:nvPr/>
          </p:nvSpPr>
          <p:spPr>
            <a:xfrm>
              <a:off x="2133098" y="10245865"/>
              <a:ext cx="2545544" cy="500728"/>
            </a:xfrm>
            <a:prstGeom prst="roundRect">
              <a:avLst>
                <a:gd name="adj" fmla="val 1195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ORDER NOW">
              <a:extLst>
                <a:ext uri="{FF2B5EF4-FFF2-40B4-BE49-F238E27FC236}">
                  <a16:creationId xmlns:a16="http://schemas.microsoft.com/office/drawing/2014/main" id="{D1543125-9AB0-412E-A1EE-1FB2C9E23532}"/>
                </a:ext>
              </a:extLst>
            </p:cNvPr>
            <p:cNvSpPr/>
            <p:nvPr/>
          </p:nvSpPr>
          <p:spPr>
            <a:xfrm>
              <a:off x="2548896" y="10298934"/>
              <a:ext cx="1752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SHOP NOW</a:t>
              </a:r>
            </a:p>
          </p:txBody>
        </p:sp>
      </p:grpSp>
      <p:sp>
        <p:nvSpPr>
          <p:cNvPr id="67" name="Teardrop 66">
            <a:extLst>
              <a:ext uri="{FF2B5EF4-FFF2-40B4-BE49-F238E27FC236}">
                <a16:creationId xmlns:a16="http://schemas.microsoft.com/office/drawing/2014/main" id="{460A7968-2552-410A-9E2C-2B4EBBCCDC7F}"/>
              </a:ext>
            </a:extLst>
          </p:cNvPr>
          <p:cNvSpPr/>
          <p:nvPr/>
        </p:nvSpPr>
        <p:spPr>
          <a:xfrm>
            <a:off x="5860329" y="9389963"/>
            <a:ext cx="1723730" cy="1723730"/>
          </a:xfrm>
          <a:prstGeom prst="teardrop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70" name="Teardrop 69">
            <a:extLst>
              <a:ext uri="{FF2B5EF4-FFF2-40B4-BE49-F238E27FC236}">
                <a16:creationId xmlns:a16="http://schemas.microsoft.com/office/drawing/2014/main" id="{10D8E8D9-273A-4CEF-A392-33E30CD6EDEE}"/>
              </a:ext>
            </a:extLst>
          </p:cNvPr>
          <p:cNvSpPr/>
          <p:nvPr/>
        </p:nvSpPr>
        <p:spPr>
          <a:xfrm flipH="1">
            <a:off x="-600935" y="6618968"/>
            <a:ext cx="1279635" cy="1279635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pic>
        <p:nvPicPr>
          <p:cNvPr id="71" name="Music">
            <a:hlinkClick r:id="" action="ppaction://media"/>
            <a:extLst>
              <a:ext uri="{FF2B5EF4-FFF2-40B4-BE49-F238E27FC236}">
                <a16:creationId xmlns:a16="http://schemas.microsoft.com/office/drawing/2014/main" id="{EE8BB56F-BB83-443E-AE26-EEA444ED15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5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597025" y="6318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59166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2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 0.03971 L 0 -2.08333E-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grpId="1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1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ccel="19000" decel="16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3" dur="600" fill="hold"/>
                                        <p:tgtEl>
                                          <p:spTgt spid="60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009 0.0198 L -2.22222E-6 5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9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801 0.01758 L -3.7037E-6 1.25E-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2" y="-88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2732 -0.01497 L 2.59259E-6 -4.79167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6" y="74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2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4352 0.02279 L 7.40741E-7 -2.08333E-7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6" y="-114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accel="41000" decel="59000" autoRev="1" fill="hold" grpId="2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8" dur="13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3148 0.01706 L 4.81481E-6 -1.25E-6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" y="-85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9 -0.01667 L -4.44444E-6 2.08333E-7 " pathEditMode="relative" rAng="0" ptsTypes="AA">
                                      <p:cBhvr>
                                        <p:cTn id="8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944 0.01003 L 1.11111E-6 1.04167E-6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50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1944 -0.01094 L -2.22222E-6 4.79167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54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mph" presetSubtype="0" accel="7000" decel="5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0">
                                      <p:cBhvr>
                                        <p:cTn id="115" dur="3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1" dur="3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9 -0.01667 L -2.59259E-6 4.58333E-6 " pathEditMode="relative" rAng="0" ptsTypes="AA">
                                      <p:cBhvr>
                                        <p:cTn id="1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149 -0.01627 L 4.44444E-6 -2.5E-6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" y="807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9" dur="1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</p:childTnLst>
        </p:cTn>
      </p:par>
    </p:tnLst>
    <p:bldLst>
      <p:bldP spid="66" grpId="0" animBg="1"/>
      <p:bldP spid="66" grpId="1" animBg="1"/>
      <p:bldP spid="53" grpId="0" animBg="1"/>
      <p:bldP spid="20" grpId="0" animBg="1"/>
      <p:bldP spid="20" grpId="1" animBg="1"/>
      <p:bldP spid="20" grpId="2" animBg="1"/>
      <p:bldP spid="20" grpId="3" animBg="1"/>
      <p:bldP spid="20" grpId="4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56" grpId="0" animBg="1"/>
      <p:bldP spid="56" grpId="1" animBg="1"/>
      <p:bldP spid="56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" grpId="0" animBg="1"/>
      <p:bldP spid="6" grpId="1" animBg="1"/>
      <p:bldP spid="6" grpId="2" animBg="1"/>
      <p:bldP spid="7" grpId="0" animBg="1"/>
      <p:bldP spid="7" grpId="1" animBg="1"/>
      <p:bldP spid="65" grpId="0" animBg="1"/>
      <p:bldP spid="65" grpId="1" animBg="1"/>
      <p:bldP spid="65" grpId="2" animBg="1"/>
      <p:bldP spid="51" grpId="0" animBg="1"/>
      <p:bldP spid="51" grpId="1" animBg="1"/>
      <p:bldP spid="54" grpId="0"/>
      <p:bldP spid="54" grpId="1"/>
      <p:bldP spid="54" grpId="2"/>
      <p:bldP spid="55" grpId="0"/>
      <p:bldP spid="55" grpId="1"/>
      <p:bldP spid="59" grpId="0"/>
      <p:bldP spid="67" grpId="0" animBg="1"/>
      <p:bldP spid="67" grpId="1" animBg="1"/>
      <p:bldP spid="67" grpId="2" animBg="1"/>
      <p:bldP spid="70" grpId="0" animBg="1"/>
      <p:bldP spid="70" grpId="1" animBg="1"/>
      <p:bldP spid="70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DC928DD-53D2-40BD-BDF7-8229FBB4BA0E}"/>
              </a:ext>
            </a:extLst>
          </p:cNvPr>
          <p:cNvSpPr/>
          <p:nvPr/>
        </p:nvSpPr>
        <p:spPr>
          <a:xfrm>
            <a:off x="1294363" y="-5069004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01E9B2B-1956-4C74-B6AF-B6B04C110997}"/>
              </a:ext>
            </a:extLst>
          </p:cNvPr>
          <p:cNvSpPr/>
          <p:nvPr/>
        </p:nvSpPr>
        <p:spPr>
          <a:xfrm>
            <a:off x="-5444735" y="8148264"/>
            <a:ext cx="11754465" cy="9744382"/>
          </a:xfrm>
          <a:prstGeom prst="roundRect">
            <a:avLst>
              <a:gd name="adj" fmla="val 30492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novative">
            <a:extLst>
              <a:ext uri="{FF2B5EF4-FFF2-40B4-BE49-F238E27FC236}">
                <a16:creationId xmlns:a16="http://schemas.microsoft.com/office/drawing/2014/main" id="{08BF58DC-51F6-4BEF-A92C-29F63C7DF134}"/>
              </a:ext>
            </a:extLst>
          </p:cNvPr>
          <p:cNvSpPr txBox="1"/>
          <p:nvPr/>
        </p:nvSpPr>
        <p:spPr>
          <a:xfrm>
            <a:off x="700179" y="5758863"/>
            <a:ext cx="5457642" cy="4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Montserrat" panose="00000500000000000000" pitchFamily="50" charset="0"/>
              </a:rPr>
              <a:t>www.yourdomain.com</a:t>
            </a:r>
            <a:endParaRPr lang="en-US" sz="3600" b="1" dirty="0">
              <a:solidFill>
                <a:schemeClr val="tx2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F56DA14-55A5-4375-8535-F78E7D3EC323}"/>
              </a:ext>
            </a:extLst>
          </p:cNvPr>
          <p:cNvGrpSpPr/>
          <p:nvPr/>
        </p:nvGrpSpPr>
        <p:grpSpPr>
          <a:xfrm>
            <a:off x="2156228" y="6561548"/>
            <a:ext cx="2545544" cy="500728"/>
            <a:chOff x="2133098" y="10245865"/>
            <a:chExt cx="2545544" cy="50072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FB9448F-AE17-450B-9AC4-5DD1A7019C3C}"/>
                </a:ext>
              </a:extLst>
            </p:cNvPr>
            <p:cNvSpPr/>
            <p:nvPr/>
          </p:nvSpPr>
          <p:spPr>
            <a:xfrm>
              <a:off x="2133098" y="10245865"/>
              <a:ext cx="2545544" cy="500728"/>
            </a:xfrm>
            <a:prstGeom prst="roundRect">
              <a:avLst>
                <a:gd name="adj" fmla="val 1195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RDER NOW">
              <a:extLst>
                <a:ext uri="{FF2B5EF4-FFF2-40B4-BE49-F238E27FC236}">
                  <a16:creationId xmlns:a16="http://schemas.microsoft.com/office/drawing/2014/main" id="{92A0B513-D039-47AF-9991-E3EB660582D3}"/>
                </a:ext>
              </a:extLst>
            </p:cNvPr>
            <p:cNvSpPr/>
            <p:nvPr/>
          </p:nvSpPr>
          <p:spPr>
            <a:xfrm>
              <a:off x="2548896" y="10298934"/>
              <a:ext cx="1752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SHOP NOW</a:t>
              </a:r>
            </a:p>
          </p:txBody>
        </p:sp>
      </p:grpSp>
      <p:pic>
        <p:nvPicPr>
          <p:cNvPr id="19" name="YOUR LOGO">
            <a:extLst>
              <a:ext uri="{FF2B5EF4-FFF2-40B4-BE49-F238E27FC236}">
                <a16:creationId xmlns:a16="http://schemas.microsoft.com/office/drawing/2014/main" id="{426D3E4B-DA5D-4704-8EBB-813F99644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72026" y="5081335"/>
            <a:ext cx="1645920" cy="192382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A8C0306-FE29-4E7F-B0C6-E546F32DE00D}"/>
              </a:ext>
            </a:extLst>
          </p:cNvPr>
          <p:cNvSpPr/>
          <p:nvPr/>
        </p:nvSpPr>
        <p:spPr>
          <a:xfrm>
            <a:off x="3703329" y="9309189"/>
            <a:ext cx="1408345" cy="929226"/>
          </a:xfrm>
          <a:custGeom>
            <a:avLst/>
            <a:gdLst>
              <a:gd name="connsiteX0" fmla="*/ 1362625 w 1408345"/>
              <a:gd name="connsiteY0" fmla="*/ 837786 h 929226"/>
              <a:gd name="connsiteX1" fmla="*/ 1408345 w 1408345"/>
              <a:gd name="connsiteY1" fmla="*/ 883506 h 929226"/>
              <a:gd name="connsiteX2" fmla="*/ 1362625 w 1408345"/>
              <a:gd name="connsiteY2" fmla="*/ 929226 h 929226"/>
              <a:gd name="connsiteX3" fmla="*/ 1316905 w 1408345"/>
              <a:gd name="connsiteY3" fmla="*/ 883506 h 929226"/>
              <a:gd name="connsiteX4" fmla="*/ 1362625 w 1408345"/>
              <a:gd name="connsiteY4" fmla="*/ 837786 h 929226"/>
              <a:gd name="connsiteX5" fmla="*/ 1099244 w 1408345"/>
              <a:gd name="connsiteY5" fmla="*/ 837786 h 929226"/>
              <a:gd name="connsiteX6" fmla="*/ 1144964 w 1408345"/>
              <a:gd name="connsiteY6" fmla="*/ 883506 h 929226"/>
              <a:gd name="connsiteX7" fmla="*/ 1099244 w 1408345"/>
              <a:gd name="connsiteY7" fmla="*/ 929226 h 929226"/>
              <a:gd name="connsiteX8" fmla="*/ 1053524 w 1408345"/>
              <a:gd name="connsiteY8" fmla="*/ 883506 h 929226"/>
              <a:gd name="connsiteX9" fmla="*/ 1099244 w 1408345"/>
              <a:gd name="connsiteY9" fmla="*/ 837786 h 929226"/>
              <a:gd name="connsiteX10" fmla="*/ 835863 w 1408345"/>
              <a:gd name="connsiteY10" fmla="*/ 837786 h 929226"/>
              <a:gd name="connsiteX11" fmla="*/ 881583 w 1408345"/>
              <a:gd name="connsiteY11" fmla="*/ 883506 h 929226"/>
              <a:gd name="connsiteX12" fmla="*/ 835863 w 1408345"/>
              <a:gd name="connsiteY12" fmla="*/ 929226 h 929226"/>
              <a:gd name="connsiteX13" fmla="*/ 790143 w 1408345"/>
              <a:gd name="connsiteY13" fmla="*/ 883506 h 929226"/>
              <a:gd name="connsiteX14" fmla="*/ 835863 w 1408345"/>
              <a:gd name="connsiteY14" fmla="*/ 837786 h 929226"/>
              <a:gd name="connsiteX15" fmla="*/ 572482 w 1408345"/>
              <a:gd name="connsiteY15" fmla="*/ 837786 h 929226"/>
              <a:gd name="connsiteX16" fmla="*/ 618202 w 1408345"/>
              <a:gd name="connsiteY16" fmla="*/ 883506 h 929226"/>
              <a:gd name="connsiteX17" fmla="*/ 572482 w 1408345"/>
              <a:gd name="connsiteY17" fmla="*/ 929226 h 929226"/>
              <a:gd name="connsiteX18" fmla="*/ 526762 w 1408345"/>
              <a:gd name="connsiteY18" fmla="*/ 883506 h 929226"/>
              <a:gd name="connsiteX19" fmla="*/ 572482 w 1408345"/>
              <a:gd name="connsiteY19" fmla="*/ 837786 h 929226"/>
              <a:gd name="connsiteX20" fmla="*/ 309101 w 1408345"/>
              <a:gd name="connsiteY20" fmla="*/ 837786 h 929226"/>
              <a:gd name="connsiteX21" fmla="*/ 354821 w 1408345"/>
              <a:gd name="connsiteY21" fmla="*/ 883506 h 929226"/>
              <a:gd name="connsiteX22" fmla="*/ 309101 w 1408345"/>
              <a:gd name="connsiteY22" fmla="*/ 929226 h 929226"/>
              <a:gd name="connsiteX23" fmla="*/ 263381 w 1408345"/>
              <a:gd name="connsiteY23" fmla="*/ 883506 h 929226"/>
              <a:gd name="connsiteX24" fmla="*/ 309101 w 1408345"/>
              <a:gd name="connsiteY24" fmla="*/ 837786 h 929226"/>
              <a:gd name="connsiteX25" fmla="*/ 45720 w 1408345"/>
              <a:gd name="connsiteY25" fmla="*/ 837786 h 929226"/>
              <a:gd name="connsiteX26" fmla="*/ 91440 w 1408345"/>
              <a:gd name="connsiteY26" fmla="*/ 883506 h 929226"/>
              <a:gd name="connsiteX27" fmla="*/ 45720 w 1408345"/>
              <a:gd name="connsiteY27" fmla="*/ 929226 h 929226"/>
              <a:gd name="connsiteX28" fmla="*/ 0 w 1408345"/>
              <a:gd name="connsiteY28" fmla="*/ 883506 h 929226"/>
              <a:gd name="connsiteX29" fmla="*/ 45720 w 1408345"/>
              <a:gd name="connsiteY29" fmla="*/ 837786 h 929226"/>
              <a:gd name="connsiteX30" fmla="*/ 1362625 w 1408345"/>
              <a:gd name="connsiteY30" fmla="*/ 558524 h 929226"/>
              <a:gd name="connsiteX31" fmla="*/ 1408345 w 1408345"/>
              <a:gd name="connsiteY31" fmla="*/ 604244 h 929226"/>
              <a:gd name="connsiteX32" fmla="*/ 1362625 w 1408345"/>
              <a:gd name="connsiteY32" fmla="*/ 649964 h 929226"/>
              <a:gd name="connsiteX33" fmla="*/ 1316905 w 1408345"/>
              <a:gd name="connsiteY33" fmla="*/ 604244 h 929226"/>
              <a:gd name="connsiteX34" fmla="*/ 1362625 w 1408345"/>
              <a:gd name="connsiteY34" fmla="*/ 558524 h 929226"/>
              <a:gd name="connsiteX35" fmla="*/ 1099244 w 1408345"/>
              <a:gd name="connsiteY35" fmla="*/ 558524 h 929226"/>
              <a:gd name="connsiteX36" fmla="*/ 1144964 w 1408345"/>
              <a:gd name="connsiteY36" fmla="*/ 604244 h 929226"/>
              <a:gd name="connsiteX37" fmla="*/ 1099244 w 1408345"/>
              <a:gd name="connsiteY37" fmla="*/ 649964 h 929226"/>
              <a:gd name="connsiteX38" fmla="*/ 1053524 w 1408345"/>
              <a:gd name="connsiteY38" fmla="*/ 604244 h 929226"/>
              <a:gd name="connsiteX39" fmla="*/ 1099244 w 1408345"/>
              <a:gd name="connsiteY39" fmla="*/ 558524 h 929226"/>
              <a:gd name="connsiteX40" fmla="*/ 835863 w 1408345"/>
              <a:gd name="connsiteY40" fmla="*/ 558524 h 929226"/>
              <a:gd name="connsiteX41" fmla="*/ 881583 w 1408345"/>
              <a:gd name="connsiteY41" fmla="*/ 604244 h 929226"/>
              <a:gd name="connsiteX42" fmla="*/ 835863 w 1408345"/>
              <a:gd name="connsiteY42" fmla="*/ 649964 h 929226"/>
              <a:gd name="connsiteX43" fmla="*/ 790143 w 1408345"/>
              <a:gd name="connsiteY43" fmla="*/ 604244 h 929226"/>
              <a:gd name="connsiteX44" fmla="*/ 835863 w 1408345"/>
              <a:gd name="connsiteY44" fmla="*/ 558524 h 929226"/>
              <a:gd name="connsiteX45" fmla="*/ 572482 w 1408345"/>
              <a:gd name="connsiteY45" fmla="*/ 558524 h 929226"/>
              <a:gd name="connsiteX46" fmla="*/ 618202 w 1408345"/>
              <a:gd name="connsiteY46" fmla="*/ 604244 h 929226"/>
              <a:gd name="connsiteX47" fmla="*/ 572482 w 1408345"/>
              <a:gd name="connsiteY47" fmla="*/ 649964 h 929226"/>
              <a:gd name="connsiteX48" fmla="*/ 526762 w 1408345"/>
              <a:gd name="connsiteY48" fmla="*/ 604244 h 929226"/>
              <a:gd name="connsiteX49" fmla="*/ 572482 w 1408345"/>
              <a:gd name="connsiteY49" fmla="*/ 558524 h 929226"/>
              <a:gd name="connsiteX50" fmla="*/ 309101 w 1408345"/>
              <a:gd name="connsiteY50" fmla="*/ 558524 h 929226"/>
              <a:gd name="connsiteX51" fmla="*/ 354821 w 1408345"/>
              <a:gd name="connsiteY51" fmla="*/ 604244 h 929226"/>
              <a:gd name="connsiteX52" fmla="*/ 309101 w 1408345"/>
              <a:gd name="connsiteY52" fmla="*/ 649964 h 929226"/>
              <a:gd name="connsiteX53" fmla="*/ 263381 w 1408345"/>
              <a:gd name="connsiteY53" fmla="*/ 604244 h 929226"/>
              <a:gd name="connsiteX54" fmla="*/ 309101 w 1408345"/>
              <a:gd name="connsiteY54" fmla="*/ 558524 h 929226"/>
              <a:gd name="connsiteX55" fmla="*/ 45720 w 1408345"/>
              <a:gd name="connsiteY55" fmla="*/ 558524 h 929226"/>
              <a:gd name="connsiteX56" fmla="*/ 91440 w 1408345"/>
              <a:gd name="connsiteY56" fmla="*/ 604244 h 929226"/>
              <a:gd name="connsiteX57" fmla="*/ 45720 w 1408345"/>
              <a:gd name="connsiteY57" fmla="*/ 649964 h 929226"/>
              <a:gd name="connsiteX58" fmla="*/ 0 w 1408345"/>
              <a:gd name="connsiteY58" fmla="*/ 604244 h 929226"/>
              <a:gd name="connsiteX59" fmla="*/ 45720 w 1408345"/>
              <a:gd name="connsiteY59" fmla="*/ 558524 h 929226"/>
              <a:gd name="connsiteX60" fmla="*/ 1362625 w 1408345"/>
              <a:gd name="connsiteY60" fmla="*/ 279262 h 929226"/>
              <a:gd name="connsiteX61" fmla="*/ 1408345 w 1408345"/>
              <a:gd name="connsiteY61" fmla="*/ 324982 h 929226"/>
              <a:gd name="connsiteX62" fmla="*/ 1362625 w 1408345"/>
              <a:gd name="connsiteY62" fmla="*/ 370702 h 929226"/>
              <a:gd name="connsiteX63" fmla="*/ 1316905 w 1408345"/>
              <a:gd name="connsiteY63" fmla="*/ 324982 h 929226"/>
              <a:gd name="connsiteX64" fmla="*/ 1362625 w 1408345"/>
              <a:gd name="connsiteY64" fmla="*/ 279262 h 929226"/>
              <a:gd name="connsiteX65" fmla="*/ 1099244 w 1408345"/>
              <a:gd name="connsiteY65" fmla="*/ 279262 h 929226"/>
              <a:gd name="connsiteX66" fmla="*/ 1144964 w 1408345"/>
              <a:gd name="connsiteY66" fmla="*/ 324982 h 929226"/>
              <a:gd name="connsiteX67" fmla="*/ 1099244 w 1408345"/>
              <a:gd name="connsiteY67" fmla="*/ 370702 h 929226"/>
              <a:gd name="connsiteX68" fmla="*/ 1053524 w 1408345"/>
              <a:gd name="connsiteY68" fmla="*/ 324982 h 929226"/>
              <a:gd name="connsiteX69" fmla="*/ 1099244 w 1408345"/>
              <a:gd name="connsiteY69" fmla="*/ 279262 h 929226"/>
              <a:gd name="connsiteX70" fmla="*/ 835863 w 1408345"/>
              <a:gd name="connsiteY70" fmla="*/ 279262 h 929226"/>
              <a:gd name="connsiteX71" fmla="*/ 881583 w 1408345"/>
              <a:gd name="connsiteY71" fmla="*/ 324982 h 929226"/>
              <a:gd name="connsiteX72" fmla="*/ 835863 w 1408345"/>
              <a:gd name="connsiteY72" fmla="*/ 370702 h 929226"/>
              <a:gd name="connsiteX73" fmla="*/ 790143 w 1408345"/>
              <a:gd name="connsiteY73" fmla="*/ 324982 h 929226"/>
              <a:gd name="connsiteX74" fmla="*/ 835863 w 1408345"/>
              <a:gd name="connsiteY74" fmla="*/ 279262 h 929226"/>
              <a:gd name="connsiteX75" fmla="*/ 572482 w 1408345"/>
              <a:gd name="connsiteY75" fmla="*/ 279262 h 929226"/>
              <a:gd name="connsiteX76" fmla="*/ 618202 w 1408345"/>
              <a:gd name="connsiteY76" fmla="*/ 324982 h 929226"/>
              <a:gd name="connsiteX77" fmla="*/ 572482 w 1408345"/>
              <a:gd name="connsiteY77" fmla="*/ 370702 h 929226"/>
              <a:gd name="connsiteX78" fmla="*/ 526762 w 1408345"/>
              <a:gd name="connsiteY78" fmla="*/ 324982 h 929226"/>
              <a:gd name="connsiteX79" fmla="*/ 572482 w 1408345"/>
              <a:gd name="connsiteY79" fmla="*/ 279262 h 929226"/>
              <a:gd name="connsiteX80" fmla="*/ 309101 w 1408345"/>
              <a:gd name="connsiteY80" fmla="*/ 279262 h 929226"/>
              <a:gd name="connsiteX81" fmla="*/ 354821 w 1408345"/>
              <a:gd name="connsiteY81" fmla="*/ 324982 h 929226"/>
              <a:gd name="connsiteX82" fmla="*/ 309101 w 1408345"/>
              <a:gd name="connsiteY82" fmla="*/ 370702 h 929226"/>
              <a:gd name="connsiteX83" fmla="*/ 263381 w 1408345"/>
              <a:gd name="connsiteY83" fmla="*/ 324982 h 929226"/>
              <a:gd name="connsiteX84" fmla="*/ 309101 w 1408345"/>
              <a:gd name="connsiteY84" fmla="*/ 279262 h 929226"/>
              <a:gd name="connsiteX85" fmla="*/ 45720 w 1408345"/>
              <a:gd name="connsiteY85" fmla="*/ 279262 h 929226"/>
              <a:gd name="connsiteX86" fmla="*/ 91440 w 1408345"/>
              <a:gd name="connsiteY86" fmla="*/ 324982 h 929226"/>
              <a:gd name="connsiteX87" fmla="*/ 45720 w 1408345"/>
              <a:gd name="connsiteY87" fmla="*/ 370702 h 929226"/>
              <a:gd name="connsiteX88" fmla="*/ 0 w 1408345"/>
              <a:gd name="connsiteY88" fmla="*/ 324982 h 929226"/>
              <a:gd name="connsiteX89" fmla="*/ 45720 w 1408345"/>
              <a:gd name="connsiteY89" fmla="*/ 279262 h 929226"/>
              <a:gd name="connsiteX90" fmla="*/ 1362625 w 1408345"/>
              <a:gd name="connsiteY90" fmla="*/ 0 h 929226"/>
              <a:gd name="connsiteX91" fmla="*/ 1408345 w 1408345"/>
              <a:gd name="connsiteY91" fmla="*/ 45720 h 929226"/>
              <a:gd name="connsiteX92" fmla="*/ 1362625 w 1408345"/>
              <a:gd name="connsiteY92" fmla="*/ 91440 h 929226"/>
              <a:gd name="connsiteX93" fmla="*/ 1316905 w 1408345"/>
              <a:gd name="connsiteY93" fmla="*/ 45720 h 929226"/>
              <a:gd name="connsiteX94" fmla="*/ 1362625 w 1408345"/>
              <a:gd name="connsiteY94" fmla="*/ 0 h 929226"/>
              <a:gd name="connsiteX95" fmla="*/ 1099244 w 1408345"/>
              <a:gd name="connsiteY95" fmla="*/ 0 h 929226"/>
              <a:gd name="connsiteX96" fmla="*/ 1144964 w 1408345"/>
              <a:gd name="connsiteY96" fmla="*/ 45720 h 929226"/>
              <a:gd name="connsiteX97" fmla="*/ 1099244 w 1408345"/>
              <a:gd name="connsiteY97" fmla="*/ 91440 h 929226"/>
              <a:gd name="connsiteX98" fmla="*/ 1053524 w 1408345"/>
              <a:gd name="connsiteY98" fmla="*/ 45720 h 929226"/>
              <a:gd name="connsiteX99" fmla="*/ 1099244 w 1408345"/>
              <a:gd name="connsiteY99" fmla="*/ 0 h 929226"/>
              <a:gd name="connsiteX100" fmla="*/ 835863 w 1408345"/>
              <a:gd name="connsiteY100" fmla="*/ 0 h 929226"/>
              <a:gd name="connsiteX101" fmla="*/ 881583 w 1408345"/>
              <a:gd name="connsiteY101" fmla="*/ 45720 h 929226"/>
              <a:gd name="connsiteX102" fmla="*/ 835863 w 1408345"/>
              <a:gd name="connsiteY102" fmla="*/ 91440 h 929226"/>
              <a:gd name="connsiteX103" fmla="*/ 790143 w 1408345"/>
              <a:gd name="connsiteY103" fmla="*/ 45720 h 929226"/>
              <a:gd name="connsiteX104" fmla="*/ 835863 w 1408345"/>
              <a:gd name="connsiteY104" fmla="*/ 0 h 929226"/>
              <a:gd name="connsiteX105" fmla="*/ 572482 w 1408345"/>
              <a:gd name="connsiteY105" fmla="*/ 0 h 929226"/>
              <a:gd name="connsiteX106" fmla="*/ 618202 w 1408345"/>
              <a:gd name="connsiteY106" fmla="*/ 45720 h 929226"/>
              <a:gd name="connsiteX107" fmla="*/ 572482 w 1408345"/>
              <a:gd name="connsiteY107" fmla="*/ 91440 h 929226"/>
              <a:gd name="connsiteX108" fmla="*/ 526762 w 1408345"/>
              <a:gd name="connsiteY108" fmla="*/ 45720 h 929226"/>
              <a:gd name="connsiteX109" fmla="*/ 572482 w 1408345"/>
              <a:gd name="connsiteY109" fmla="*/ 0 h 929226"/>
              <a:gd name="connsiteX110" fmla="*/ 309101 w 1408345"/>
              <a:gd name="connsiteY110" fmla="*/ 0 h 929226"/>
              <a:gd name="connsiteX111" fmla="*/ 354821 w 1408345"/>
              <a:gd name="connsiteY111" fmla="*/ 45720 h 929226"/>
              <a:gd name="connsiteX112" fmla="*/ 309101 w 1408345"/>
              <a:gd name="connsiteY112" fmla="*/ 91440 h 929226"/>
              <a:gd name="connsiteX113" fmla="*/ 263381 w 1408345"/>
              <a:gd name="connsiteY113" fmla="*/ 45720 h 929226"/>
              <a:gd name="connsiteX114" fmla="*/ 309101 w 1408345"/>
              <a:gd name="connsiteY114" fmla="*/ 0 h 929226"/>
              <a:gd name="connsiteX115" fmla="*/ 45720 w 1408345"/>
              <a:gd name="connsiteY115" fmla="*/ 0 h 929226"/>
              <a:gd name="connsiteX116" fmla="*/ 91440 w 1408345"/>
              <a:gd name="connsiteY116" fmla="*/ 45720 h 929226"/>
              <a:gd name="connsiteX117" fmla="*/ 45720 w 1408345"/>
              <a:gd name="connsiteY117" fmla="*/ 91440 h 929226"/>
              <a:gd name="connsiteX118" fmla="*/ 0 w 1408345"/>
              <a:gd name="connsiteY118" fmla="*/ 45720 h 929226"/>
              <a:gd name="connsiteX119" fmla="*/ 45720 w 1408345"/>
              <a:gd name="connsiteY119" fmla="*/ 0 h 9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08345" h="929226">
                <a:moveTo>
                  <a:pt x="1362625" y="837786"/>
                </a:moveTo>
                <a:cubicBezTo>
                  <a:pt x="1387875" y="837786"/>
                  <a:pt x="1408345" y="858256"/>
                  <a:pt x="1408345" y="883506"/>
                </a:cubicBezTo>
                <a:cubicBezTo>
                  <a:pt x="1408345" y="908756"/>
                  <a:pt x="1387875" y="929226"/>
                  <a:pt x="1362625" y="929226"/>
                </a:cubicBezTo>
                <a:cubicBezTo>
                  <a:pt x="1337375" y="929226"/>
                  <a:pt x="1316905" y="908756"/>
                  <a:pt x="1316905" y="883506"/>
                </a:cubicBezTo>
                <a:cubicBezTo>
                  <a:pt x="1316905" y="858256"/>
                  <a:pt x="1337375" y="837786"/>
                  <a:pt x="1362625" y="837786"/>
                </a:cubicBezTo>
                <a:close/>
                <a:moveTo>
                  <a:pt x="1099244" y="837786"/>
                </a:moveTo>
                <a:cubicBezTo>
                  <a:pt x="1124494" y="837786"/>
                  <a:pt x="1144964" y="858256"/>
                  <a:pt x="1144964" y="883506"/>
                </a:cubicBezTo>
                <a:cubicBezTo>
                  <a:pt x="1144964" y="908756"/>
                  <a:pt x="1124494" y="929226"/>
                  <a:pt x="1099244" y="929226"/>
                </a:cubicBezTo>
                <a:cubicBezTo>
                  <a:pt x="1073994" y="929226"/>
                  <a:pt x="1053524" y="908756"/>
                  <a:pt x="1053524" y="883506"/>
                </a:cubicBezTo>
                <a:cubicBezTo>
                  <a:pt x="1053524" y="858256"/>
                  <a:pt x="1073994" y="837786"/>
                  <a:pt x="1099244" y="837786"/>
                </a:cubicBezTo>
                <a:close/>
                <a:moveTo>
                  <a:pt x="835863" y="837786"/>
                </a:moveTo>
                <a:cubicBezTo>
                  <a:pt x="861113" y="837786"/>
                  <a:pt x="881583" y="858256"/>
                  <a:pt x="881583" y="883506"/>
                </a:cubicBezTo>
                <a:cubicBezTo>
                  <a:pt x="881583" y="908756"/>
                  <a:pt x="861113" y="929226"/>
                  <a:pt x="835863" y="929226"/>
                </a:cubicBezTo>
                <a:cubicBezTo>
                  <a:pt x="810613" y="929226"/>
                  <a:pt x="790143" y="908756"/>
                  <a:pt x="790143" y="883506"/>
                </a:cubicBezTo>
                <a:cubicBezTo>
                  <a:pt x="790143" y="858256"/>
                  <a:pt x="810613" y="837786"/>
                  <a:pt x="835863" y="837786"/>
                </a:cubicBezTo>
                <a:close/>
                <a:moveTo>
                  <a:pt x="572482" y="837786"/>
                </a:moveTo>
                <a:cubicBezTo>
                  <a:pt x="597732" y="837786"/>
                  <a:pt x="618202" y="858256"/>
                  <a:pt x="618202" y="883506"/>
                </a:cubicBezTo>
                <a:cubicBezTo>
                  <a:pt x="618202" y="908756"/>
                  <a:pt x="597732" y="929226"/>
                  <a:pt x="572482" y="929226"/>
                </a:cubicBezTo>
                <a:cubicBezTo>
                  <a:pt x="547232" y="929226"/>
                  <a:pt x="526762" y="908756"/>
                  <a:pt x="526762" y="883506"/>
                </a:cubicBezTo>
                <a:cubicBezTo>
                  <a:pt x="526762" y="858256"/>
                  <a:pt x="547232" y="837786"/>
                  <a:pt x="572482" y="837786"/>
                </a:cubicBezTo>
                <a:close/>
                <a:moveTo>
                  <a:pt x="309101" y="837786"/>
                </a:moveTo>
                <a:cubicBezTo>
                  <a:pt x="334351" y="837786"/>
                  <a:pt x="354821" y="858256"/>
                  <a:pt x="354821" y="883506"/>
                </a:cubicBezTo>
                <a:cubicBezTo>
                  <a:pt x="354821" y="908756"/>
                  <a:pt x="334351" y="929226"/>
                  <a:pt x="309101" y="929226"/>
                </a:cubicBezTo>
                <a:cubicBezTo>
                  <a:pt x="283851" y="929226"/>
                  <a:pt x="263381" y="908756"/>
                  <a:pt x="263381" y="883506"/>
                </a:cubicBezTo>
                <a:cubicBezTo>
                  <a:pt x="263381" y="858256"/>
                  <a:pt x="283851" y="837786"/>
                  <a:pt x="309101" y="837786"/>
                </a:cubicBezTo>
                <a:close/>
                <a:moveTo>
                  <a:pt x="45720" y="837786"/>
                </a:moveTo>
                <a:cubicBezTo>
                  <a:pt x="70970" y="837786"/>
                  <a:pt x="91440" y="858256"/>
                  <a:pt x="91440" y="883506"/>
                </a:cubicBezTo>
                <a:cubicBezTo>
                  <a:pt x="91440" y="908756"/>
                  <a:pt x="70970" y="929226"/>
                  <a:pt x="45720" y="929226"/>
                </a:cubicBezTo>
                <a:cubicBezTo>
                  <a:pt x="20470" y="929226"/>
                  <a:pt x="0" y="908756"/>
                  <a:pt x="0" y="883506"/>
                </a:cubicBezTo>
                <a:cubicBezTo>
                  <a:pt x="0" y="858256"/>
                  <a:pt x="20470" y="837786"/>
                  <a:pt x="45720" y="837786"/>
                </a:cubicBezTo>
                <a:close/>
                <a:moveTo>
                  <a:pt x="1362625" y="558524"/>
                </a:moveTo>
                <a:cubicBezTo>
                  <a:pt x="1387875" y="558524"/>
                  <a:pt x="1408345" y="578994"/>
                  <a:pt x="1408345" y="604244"/>
                </a:cubicBezTo>
                <a:cubicBezTo>
                  <a:pt x="1408345" y="629494"/>
                  <a:pt x="1387875" y="649964"/>
                  <a:pt x="1362625" y="649964"/>
                </a:cubicBezTo>
                <a:cubicBezTo>
                  <a:pt x="1337375" y="649964"/>
                  <a:pt x="1316905" y="629494"/>
                  <a:pt x="1316905" y="604244"/>
                </a:cubicBezTo>
                <a:cubicBezTo>
                  <a:pt x="1316905" y="578994"/>
                  <a:pt x="1337375" y="558524"/>
                  <a:pt x="1362625" y="558524"/>
                </a:cubicBezTo>
                <a:close/>
                <a:moveTo>
                  <a:pt x="1099244" y="558524"/>
                </a:moveTo>
                <a:cubicBezTo>
                  <a:pt x="1124494" y="558524"/>
                  <a:pt x="1144964" y="578994"/>
                  <a:pt x="1144964" y="604244"/>
                </a:cubicBezTo>
                <a:cubicBezTo>
                  <a:pt x="1144964" y="629494"/>
                  <a:pt x="1124494" y="649964"/>
                  <a:pt x="1099244" y="649964"/>
                </a:cubicBezTo>
                <a:cubicBezTo>
                  <a:pt x="1073994" y="649964"/>
                  <a:pt x="1053524" y="629494"/>
                  <a:pt x="1053524" y="604244"/>
                </a:cubicBezTo>
                <a:cubicBezTo>
                  <a:pt x="1053524" y="578994"/>
                  <a:pt x="1073994" y="558524"/>
                  <a:pt x="1099244" y="558524"/>
                </a:cubicBezTo>
                <a:close/>
                <a:moveTo>
                  <a:pt x="835863" y="558524"/>
                </a:moveTo>
                <a:cubicBezTo>
                  <a:pt x="861113" y="558524"/>
                  <a:pt x="881583" y="578994"/>
                  <a:pt x="881583" y="604244"/>
                </a:cubicBezTo>
                <a:cubicBezTo>
                  <a:pt x="881583" y="629494"/>
                  <a:pt x="861113" y="649964"/>
                  <a:pt x="835863" y="649964"/>
                </a:cubicBezTo>
                <a:cubicBezTo>
                  <a:pt x="810613" y="649964"/>
                  <a:pt x="790143" y="629494"/>
                  <a:pt x="790143" y="604244"/>
                </a:cubicBezTo>
                <a:cubicBezTo>
                  <a:pt x="790143" y="578994"/>
                  <a:pt x="810613" y="558524"/>
                  <a:pt x="835863" y="558524"/>
                </a:cubicBezTo>
                <a:close/>
                <a:moveTo>
                  <a:pt x="572482" y="558524"/>
                </a:moveTo>
                <a:cubicBezTo>
                  <a:pt x="597732" y="558524"/>
                  <a:pt x="618202" y="578994"/>
                  <a:pt x="618202" y="604244"/>
                </a:cubicBezTo>
                <a:cubicBezTo>
                  <a:pt x="618202" y="629494"/>
                  <a:pt x="597732" y="649964"/>
                  <a:pt x="572482" y="649964"/>
                </a:cubicBezTo>
                <a:cubicBezTo>
                  <a:pt x="547232" y="649964"/>
                  <a:pt x="526762" y="629494"/>
                  <a:pt x="526762" y="604244"/>
                </a:cubicBezTo>
                <a:cubicBezTo>
                  <a:pt x="526762" y="578994"/>
                  <a:pt x="547232" y="558524"/>
                  <a:pt x="572482" y="558524"/>
                </a:cubicBezTo>
                <a:close/>
                <a:moveTo>
                  <a:pt x="309101" y="558524"/>
                </a:moveTo>
                <a:cubicBezTo>
                  <a:pt x="334351" y="558524"/>
                  <a:pt x="354821" y="578994"/>
                  <a:pt x="354821" y="604244"/>
                </a:cubicBezTo>
                <a:cubicBezTo>
                  <a:pt x="354821" y="629494"/>
                  <a:pt x="334351" y="649964"/>
                  <a:pt x="309101" y="649964"/>
                </a:cubicBezTo>
                <a:cubicBezTo>
                  <a:pt x="283851" y="649964"/>
                  <a:pt x="263381" y="629494"/>
                  <a:pt x="263381" y="604244"/>
                </a:cubicBezTo>
                <a:cubicBezTo>
                  <a:pt x="263381" y="578994"/>
                  <a:pt x="283851" y="558524"/>
                  <a:pt x="309101" y="558524"/>
                </a:cubicBezTo>
                <a:close/>
                <a:moveTo>
                  <a:pt x="45720" y="558524"/>
                </a:moveTo>
                <a:cubicBezTo>
                  <a:pt x="70970" y="558524"/>
                  <a:pt x="91440" y="578994"/>
                  <a:pt x="91440" y="604244"/>
                </a:cubicBezTo>
                <a:cubicBezTo>
                  <a:pt x="91440" y="629494"/>
                  <a:pt x="70970" y="649964"/>
                  <a:pt x="45720" y="649964"/>
                </a:cubicBezTo>
                <a:cubicBezTo>
                  <a:pt x="20470" y="649964"/>
                  <a:pt x="0" y="629494"/>
                  <a:pt x="0" y="604244"/>
                </a:cubicBezTo>
                <a:cubicBezTo>
                  <a:pt x="0" y="578994"/>
                  <a:pt x="20470" y="558524"/>
                  <a:pt x="45720" y="558524"/>
                </a:cubicBezTo>
                <a:close/>
                <a:moveTo>
                  <a:pt x="1362625" y="279262"/>
                </a:moveTo>
                <a:cubicBezTo>
                  <a:pt x="1387875" y="279262"/>
                  <a:pt x="1408345" y="299732"/>
                  <a:pt x="1408345" y="324982"/>
                </a:cubicBezTo>
                <a:cubicBezTo>
                  <a:pt x="1408345" y="350232"/>
                  <a:pt x="1387875" y="370702"/>
                  <a:pt x="1362625" y="370702"/>
                </a:cubicBezTo>
                <a:cubicBezTo>
                  <a:pt x="1337375" y="370702"/>
                  <a:pt x="1316905" y="350232"/>
                  <a:pt x="1316905" y="324982"/>
                </a:cubicBezTo>
                <a:cubicBezTo>
                  <a:pt x="1316905" y="299732"/>
                  <a:pt x="1337375" y="279262"/>
                  <a:pt x="1362625" y="279262"/>
                </a:cubicBezTo>
                <a:close/>
                <a:moveTo>
                  <a:pt x="1099244" y="279262"/>
                </a:moveTo>
                <a:cubicBezTo>
                  <a:pt x="1124494" y="279262"/>
                  <a:pt x="1144964" y="299732"/>
                  <a:pt x="1144964" y="324982"/>
                </a:cubicBezTo>
                <a:cubicBezTo>
                  <a:pt x="1144964" y="350232"/>
                  <a:pt x="1124494" y="370702"/>
                  <a:pt x="1099244" y="370702"/>
                </a:cubicBezTo>
                <a:cubicBezTo>
                  <a:pt x="1073994" y="370702"/>
                  <a:pt x="1053524" y="350232"/>
                  <a:pt x="1053524" y="324982"/>
                </a:cubicBezTo>
                <a:cubicBezTo>
                  <a:pt x="1053524" y="299732"/>
                  <a:pt x="1073994" y="279262"/>
                  <a:pt x="1099244" y="279262"/>
                </a:cubicBezTo>
                <a:close/>
                <a:moveTo>
                  <a:pt x="835863" y="279262"/>
                </a:moveTo>
                <a:cubicBezTo>
                  <a:pt x="861113" y="279262"/>
                  <a:pt x="881583" y="299732"/>
                  <a:pt x="881583" y="324982"/>
                </a:cubicBezTo>
                <a:cubicBezTo>
                  <a:pt x="881583" y="350232"/>
                  <a:pt x="861113" y="370702"/>
                  <a:pt x="835863" y="370702"/>
                </a:cubicBezTo>
                <a:cubicBezTo>
                  <a:pt x="810613" y="370702"/>
                  <a:pt x="790143" y="350232"/>
                  <a:pt x="790143" y="324982"/>
                </a:cubicBezTo>
                <a:cubicBezTo>
                  <a:pt x="790143" y="299732"/>
                  <a:pt x="810613" y="279262"/>
                  <a:pt x="835863" y="279262"/>
                </a:cubicBezTo>
                <a:close/>
                <a:moveTo>
                  <a:pt x="572482" y="279262"/>
                </a:moveTo>
                <a:cubicBezTo>
                  <a:pt x="597732" y="279262"/>
                  <a:pt x="618202" y="299732"/>
                  <a:pt x="618202" y="324982"/>
                </a:cubicBezTo>
                <a:cubicBezTo>
                  <a:pt x="618202" y="350232"/>
                  <a:pt x="597732" y="370702"/>
                  <a:pt x="572482" y="370702"/>
                </a:cubicBezTo>
                <a:cubicBezTo>
                  <a:pt x="547232" y="370702"/>
                  <a:pt x="526762" y="350232"/>
                  <a:pt x="526762" y="324982"/>
                </a:cubicBezTo>
                <a:cubicBezTo>
                  <a:pt x="526762" y="299732"/>
                  <a:pt x="547232" y="279262"/>
                  <a:pt x="572482" y="279262"/>
                </a:cubicBezTo>
                <a:close/>
                <a:moveTo>
                  <a:pt x="309101" y="279262"/>
                </a:moveTo>
                <a:cubicBezTo>
                  <a:pt x="334351" y="279262"/>
                  <a:pt x="354821" y="299732"/>
                  <a:pt x="354821" y="324982"/>
                </a:cubicBezTo>
                <a:cubicBezTo>
                  <a:pt x="354821" y="350232"/>
                  <a:pt x="334351" y="370702"/>
                  <a:pt x="309101" y="370702"/>
                </a:cubicBezTo>
                <a:cubicBezTo>
                  <a:pt x="283851" y="370702"/>
                  <a:pt x="263381" y="350232"/>
                  <a:pt x="263381" y="324982"/>
                </a:cubicBezTo>
                <a:cubicBezTo>
                  <a:pt x="263381" y="299732"/>
                  <a:pt x="283851" y="279262"/>
                  <a:pt x="309101" y="279262"/>
                </a:cubicBezTo>
                <a:close/>
                <a:moveTo>
                  <a:pt x="45720" y="279262"/>
                </a:moveTo>
                <a:cubicBezTo>
                  <a:pt x="70970" y="279262"/>
                  <a:pt x="91440" y="299732"/>
                  <a:pt x="91440" y="324982"/>
                </a:cubicBezTo>
                <a:cubicBezTo>
                  <a:pt x="91440" y="350232"/>
                  <a:pt x="70970" y="370702"/>
                  <a:pt x="45720" y="370702"/>
                </a:cubicBezTo>
                <a:cubicBezTo>
                  <a:pt x="20470" y="370702"/>
                  <a:pt x="0" y="350232"/>
                  <a:pt x="0" y="324982"/>
                </a:cubicBezTo>
                <a:cubicBezTo>
                  <a:pt x="0" y="299732"/>
                  <a:pt x="20470" y="279262"/>
                  <a:pt x="45720" y="279262"/>
                </a:cubicBezTo>
                <a:close/>
                <a:moveTo>
                  <a:pt x="1362625" y="0"/>
                </a:moveTo>
                <a:cubicBezTo>
                  <a:pt x="1387875" y="0"/>
                  <a:pt x="1408345" y="20470"/>
                  <a:pt x="1408345" y="45720"/>
                </a:cubicBezTo>
                <a:cubicBezTo>
                  <a:pt x="1408345" y="70970"/>
                  <a:pt x="1387875" y="91440"/>
                  <a:pt x="1362625" y="91440"/>
                </a:cubicBezTo>
                <a:cubicBezTo>
                  <a:pt x="1337375" y="91440"/>
                  <a:pt x="1316905" y="70970"/>
                  <a:pt x="1316905" y="45720"/>
                </a:cubicBezTo>
                <a:cubicBezTo>
                  <a:pt x="1316905" y="20470"/>
                  <a:pt x="1337375" y="0"/>
                  <a:pt x="1362625" y="0"/>
                </a:cubicBezTo>
                <a:close/>
                <a:moveTo>
                  <a:pt x="1099244" y="0"/>
                </a:moveTo>
                <a:cubicBezTo>
                  <a:pt x="1124494" y="0"/>
                  <a:pt x="1144964" y="20470"/>
                  <a:pt x="1144964" y="45720"/>
                </a:cubicBezTo>
                <a:cubicBezTo>
                  <a:pt x="1144964" y="70970"/>
                  <a:pt x="1124494" y="91440"/>
                  <a:pt x="1099244" y="91440"/>
                </a:cubicBezTo>
                <a:cubicBezTo>
                  <a:pt x="1073994" y="91440"/>
                  <a:pt x="1053524" y="70970"/>
                  <a:pt x="1053524" y="45720"/>
                </a:cubicBezTo>
                <a:cubicBezTo>
                  <a:pt x="1053524" y="20470"/>
                  <a:pt x="1073994" y="0"/>
                  <a:pt x="1099244" y="0"/>
                </a:cubicBezTo>
                <a:close/>
                <a:moveTo>
                  <a:pt x="835863" y="0"/>
                </a:moveTo>
                <a:cubicBezTo>
                  <a:pt x="861113" y="0"/>
                  <a:pt x="881583" y="20470"/>
                  <a:pt x="881583" y="45720"/>
                </a:cubicBezTo>
                <a:cubicBezTo>
                  <a:pt x="881583" y="70970"/>
                  <a:pt x="861113" y="91440"/>
                  <a:pt x="835863" y="91440"/>
                </a:cubicBezTo>
                <a:cubicBezTo>
                  <a:pt x="810613" y="91440"/>
                  <a:pt x="790143" y="70970"/>
                  <a:pt x="790143" y="45720"/>
                </a:cubicBezTo>
                <a:cubicBezTo>
                  <a:pt x="790143" y="20470"/>
                  <a:pt x="810613" y="0"/>
                  <a:pt x="835863" y="0"/>
                </a:cubicBezTo>
                <a:close/>
                <a:moveTo>
                  <a:pt x="572482" y="0"/>
                </a:moveTo>
                <a:cubicBezTo>
                  <a:pt x="597732" y="0"/>
                  <a:pt x="618202" y="20470"/>
                  <a:pt x="618202" y="45720"/>
                </a:cubicBezTo>
                <a:cubicBezTo>
                  <a:pt x="618202" y="70970"/>
                  <a:pt x="597732" y="91440"/>
                  <a:pt x="572482" y="91440"/>
                </a:cubicBezTo>
                <a:cubicBezTo>
                  <a:pt x="547232" y="91440"/>
                  <a:pt x="526762" y="70970"/>
                  <a:pt x="526762" y="45720"/>
                </a:cubicBezTo>
                <a:cubicBezTo>
                  <a:pt x="526762" y="20470"/>
                  <a:pt x="547232" y="0"/>
                  <a:pt x="572482" y="0"/>
                </a:cubicBezTo>
                <a:close/>
                <a:moveTo>
                  <a:pt x="309101" y="0"/>
                </a:moveTo>
                <a:cubicBezTo>
                  <a:pt x="334351" y="0"/>
                  <a:pt x="354821" y="20470"/>
                  <a:pt x="354821" y="45720"/>
                </a:cubicBezTo>
                <a:cubicBezTo>
                  <a:pt x="354821" y="70970"/>
                  <a:pt x="334351" y="91440"/>
                  <a:pt x="309101" y="91440"/>
                </a:cubicBezTo>
                <a:cubicBezTo>
                  <a:pt x="283851" y="91440"/>
                  <a:pt x="263381" y="70970"/>
                  <a:pt x="263381" y="45720"/>
                </a:cubicBezTo>
                <a:cubicBezTo>
                  <a:pt x="263381" y="20470"/>
                  <a:pt x="283851" y="0"/>
                  <a:pt x="309101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DB0C3CDB-660B-48D7-B69C-4EBDA2C397FA}"/>
              </a:ext>
            </a:extLst>
          </p:cNvPr>
          <p:cNvSpPr/>
          <p:nvPr/>
        </p:nvSpPr>
        <p:spPr>
          <a:xfrm flipH="1" flipV="1">
            <a:off x="4730167" y="10781954"/>
            <a:ext cx="960352" cy="96035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55880550-D3CF-4C43-9F97-CEF84CD6C1FA}"/>
              </a:ext>
            </a:extLst>
          </p:cNvPr>
          <p:cNvSpPr/>
          <p:nvPr/>
        </p:nvSpPr>
        <p:spPr>
          <a:xfrm rot="5400000" flipV="1">
            <a:off x="2366732" y="759031"/>
            <a:ext cx="613537" cy="61353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47B7D0FE-6621-43CF-8E5E-A95F7BDB1621}"/>
              </a:ext>
            </a:extLst>
          </p:cNvPr>
          <p:cNvSpPr/>
          <p:nvPr/>
        </p:nvSpPr>
        <p:spPr>
          <a:xfrm flipH="1">
            <a:off x="-300939" y="8862508"/>
            <a:ext cx="1698417" cy="169841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5" name="Teardrop 24">
            <a:extLst>
              <a:ext uri="{FF2B5EF4-FFF2-40B4-BE49-F238E27FC236}">
                <a16:creationId xmlns:a16="http://schemas.microsoft.com/office/drawing/2014/main" id="{EF73A396-E892-4ACE-BB95-F76F3B60CA82}"/>
              </a:ext>
            </a:extLst>
          </p:cNvPr>
          <p:cNvSpPr/>
          <p:nvPr/>
        </p:nvSpPr>
        <p:spPr>
          <a:xfrm>
            <a:off x="5340087" y="1390408"/>
            <a:ext cx="1723730" cy="1723730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6" name="Teardrop 25">
            <a:extLst>
              <a:ext uri="{FF2B5EF4-FFF2-40B4-BE49-F238E27FC236}">
                <a16:creationId xmlns:a16="http://schemas.microsoft.com/office/drawing/2014/main" id="{77A18068-8EFE-4969-AEE1-1EF62A2D6C02}"/>
              </a:ext>
            </a:extLst>
          </p:cNvPr>
          <p:cNvSpPr/>
          <p:nvPr/>
        </p:nvSpPr>
        <p:spPr>
          <a:xfrm flipV="1">
            <a:off x="4147196" y="10889120"/>
            <a:ext cx="354467" cy="35446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7" name="Teardrop 26">
            <a:extLst>
              <a:ext uri="{FF2B5EF4-FFF2-40B4-BE49-F238E27FC236}">
                <a16:creationId xmlns:a16="http://schemas.microsoft.com/office/drawing/2014/main" id="{AAF23F76-627C-44C7-B327-4C7D4BBFBA07}"/>
              </a:ext>
            </a:extLst>
          </p:cNvPr>
          <p:cNvSpPr/>
          <p:nvPr/>
        </p:nvSpPr>
        <p:spPr>
          <a:xfrm>
            <a:off x="382308" y="0"/>
            <a:ext cx="1723730" cy="1723730"/>
          </a:xfrm>
          <a:prstGeom prst="teardrop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89C65B9-A4FD-4121-9234-8A52F97A91D7}"/>
              </a:ext>
            </a:extLst>
          </p:cNvPr>
          <p:cNvSpPr/>
          <p:nvPr/>
        </p:nvSpPr>
        <p:spPr>
          <a:xfrm rot="8110091">
            <a:off x="1152896" y="11336731"/>
            <a:ext cx="2469887" cy="2506455"/>
          </a:xfrm>
          <a:custGeom>
            <a:avLst/>
            <a:gdLst>
              <a:gd name="connsiteX0" fmla="*/ 2461260 w 2506980"/>
              <a:gd name="connsiteY0" fmla="*/ 868260 h 2544096"/>
              <a:gd name="connsiteX1" fmla="*/ 2470370 w 2506980"/>
              <a:gd name="connsiteY1" fmla="*/ 893151 h 2544096"/>
              <a:gd name="connsiteX2" fmla="*/ 2501768 w 2506980"/>
              <a:gd name="connsiteY2" fmla="*/ 1015260 h 2544096"/>
              <a:gd name="connsiteX3" fmla="*/ 2506980 w 2506980"/>
              <a:gd name="connsiteY3" fmla="*/ 1049414 h 2544096"/>
              <a:gd name="connsiteX4" fmla="*/ 2506980 w 2506980"/>
              <a:gd name="connsiteY4" fmla="*/ 1494683 h 2544096"/>
              <a:gd name="connsiteX5" fmla="*/ 2501768 w 2506980"/>
              <a:gd name="connsiteY5" fmla="*/ 1528837 h 2544096"/>
              <a:gd name="connsiteX6" fmla="*/ 2470370 w 2506980"/>
              <a:gd name="connsiteY6" fmla="*/ 1650946 h 2544096"/>
              <a:gd name="connsiteX7" fmla="*/ 2461260 w 2506980"/>
              <a:gd name="connsiteY7" fmla="*/ 1675836 h 2544096"/>
              <a:gd name="connsiteX8" fmla="*/ 45720 w 2506980"/>
              <a:gd name="connsiteY8" fmla="*/ 868260 h 2544096"/>
              <a:gd name="connsiteX9" fmla="*/ 45720 w 2506980"/>
              <a:gd name="connsiteY9" fmla="*/ 1675836 h 2544096"/>
              <a:gd name="connsiteX10" fmla="*/ 36610 w 2506980"/>
              <a:gd name="connsiteY10" fmla="*/ 1650946 h 2544096"/>
              <a:gd name="connsiteX11" fmla="*/ 5213 w 2506980"/>
              <a:gd name="connsiteY11" fmla="*/ 1528837 h 2544096"/>
              <a:gd name="connsiteX12" fmla="*/ 0 w 2506980"/>
              <a:gd name="connsiteY12" fmla="*/ 1494683 h 2544096"/>
              <a:gd name="connsiteX13" fmla="*/ 0 w 2506980"/>
              <a:gd name="connsiteY13" fmla="*/ 1049414 h 2544096"/>
              <a:gd name="connsiteX14" fmla="*/ 5213 w 2506980"/>
              <a:gd name="connsiteY14" fmla="*/ 1015260 h 2544096"/>
              <a:gd name="connsiteX15" fmla="*/ 36610 w 2506980"/>
              <a:gd name="connsiteY15" fmla="*/ 893151 h 2544096"/>
              <a:gd name="connsiteX16" fmla="*/ 175260 w 2506980"/>
              <a:gd name="connsiteY16" fmla="*/ 595327 h 2544096"/>
              <a:gd name="connsiteX17" fmla="*/ 175260 w 2506980"/>
              <a:gd name="connsiteY17" fmla="*/ 1948770 h 2544096"/>
              <a:gd name="connsiteX18" fmla="*/ 133111 w 2506980"/>
              <a:gd name="connsiteY18" fmla="*/ 1879390 h 2544096"/>
              <a:gd name="connsiteX19" fmla="*/ 129540 w 2506980"/>
              <a:gd name="connsiteY19" fmla="*/ 1871978 h 2544096"/>
              <a:gd name="connsiteX20" fmla="*/ 129540 w 2506980"/>
              <a:gd name="connsiteY20" fmla="*/ 672119 h 2544096"/>
              <a:gd name="connsiteX21" fmla="*/ 133111 w 2506980"/>
              <a:gd name="connsiteY21" fmla="*/ 664706 h 2544096"/>
              <a:gd name="connsiteX22" fmla="*/ 2331720 w 2506980"/>
              <a:gd name="connsiteY22" fmla="*/ 595326 h 2544096"/>
              <a:gd name="connsiteX23" fmla="*/ 2373869 w 2506980"/>
              <a:gd name="connsiteY23" fmla="*/ 664706 h 2544096"/>
              <a:gd name="connsiteX24" fmla="*/ 2377440 w 2506980"/>
              <a:gd name="connsiteY24" fmla="*/ 672119 h 2544096"/>
              <a:gd name="connsiteX25" fmla="*/ 2377440 w 2506980"/>
              <a:gd name="connsiteY25" fmla="*/ 1871978 h 2544096"/>
              <a:gd name="connsiteX26" fmla="*/ 2373869 w 2506980"/>
              <a:gd name="connsiteY26" fmla="*/ 1879390 h 2544096"/>
              <a:gd name="connsiteX27" fmla="*/ 2331720 w 2506980"/>
              <a:gd name="connsiteY27" fmla="*/ 1948770 h 2544096"/>
              <a:gd name="connsiteX28" fmla="*/ 2202180 w 2506980"/>
              <a:gd name="connsiteY28" fmla="*/ 423584 h 2544096"/>
              <a:gd name="connsiteX29" fmla="*/ 2236697 w 2506980"/>
              <a:gd name="connsiteY29" fmla="*/ 461562 h 2544096"/>
              <a:gd name="connsiteX30" fmla="*/ 2247900 w 2506980"/>
              <a:gd name="connsiteY30" fmla="*/ 476544 h 2544096"/>
              <a:gd name="connsiteX31" fmla="*/ 2247900 w 2506980"/>
              <a:gd name="connsiteY31" fmla="*/ 2067553 h 2544096"/>
              <a:gd name="connsiteX32" fmla="*/ 2236697 w 2506980"/>
              <a:gd name="connsiteY32" fmla="*/ 2082535 h 2544096"/>
              <a:gd name="connsiteX33" fmla="*/ 2202180 w 2506980"/>
              <a:gd name="connsiteY33" fmla="*/ 2120513 h 2544096"/>
              <a:gd name="connsiteX34" fmla="*/ 304800 w 2506980"/>
              <a:gd name="connsiteY34" fmla="*/ 423584 h 2544096"/>
              <a:gd name="connsiteX35" fmla="*/ 304800 w 2506980"/>
              <a:gd name="connsiteY35" fmla="*/ 2120513 h 2544096"/>
              <a:gd name="connsiteX36" fmla="*/ 270284 w 2506980"/>
              <a:gd name="connsiteY36" fmla="*/ 2082535 h 2544096"/>
              <a:gd name="connsiteX37" fmla="*/ 259080 w 2506980"/>
              <a:gd name="connsiteY37" fmla="*/ 2067553 h 2544096"/>
              <a:gd name="connsiteX38" fmla="*/ 259080 w 2506980"/>
              <a:gd name="connsiteY38" fmla="*/ 476544 h 2544096"/>
              <a:gd name="connsiteX39" fmla="*/ 270284 w 2506980"/>
              <a:gd name="connsiteY39" fmla="*/ 461562 h 2544096"/>
              <a:gd name="connsiteX40" fmla="*/ 2072640 w 2506980"/>
              <a:gd name="connsiteY40" fmla="*/ 296715 h 2544096"/>
              <a:gd name="connsiteX41" fmla="*/ 2118360 w 2506980"/>
              <a:gd name="connsiteY41" fmla="*/ 338269 h 2544096"/>
              <a:gd name="connsiteX42" fmla="*/ 2118360 w 2506980"/>
              <a:gd name="connsiteY42" fmla="*/ 2205828 h 2544096"/>
              <a:gd name="connsiteX43" fmla="*/ 2072640 w 2506980"/>
              <a:gd name="connsiteY43" fmla="*/ 2247381 h 2544096"/>
              <a:gd name="connsiteX44" fmla="*/ 434340 w 2506980"/>
              <a:gd name="connsiteY44" fmla="*/ 296715 h 2544096"/>
              <a:gd name="connsiteX45" fmla="*/ 434340 w 2506980"/>
              <a:gd name="connsiteY45" fmla="*/ 2247381 h 2544096"/>
              <a:gd name="connsiteX46" fmla="*/ 388620 w 2506980"/>
              <a:gd name="connsiteY46" fmla="*/ 2205828 h 2544096"/>
              <a:gd name="connsiteX47" fmla="*/ 388620 w 2506980"/>
              <a:gd name="connsiteY47" fmla="*/ 338269 h 2544096"/>
              <a:gd name="connsiteX48" fmla="*/ 563880 w 2506980"/>
              <a:gd name="connsiteY48" fmla="*/ 201648 h 2544096"/>
              <a:gd name="connsiteX49" fmla="*/ 563880 w 2506980"/>
              <a:gd name="connsiteY49" fmla="*/ 2342448 h 2544096"/>
              <a:gd name="connsiteX50" fmla="*/ 541093 w 2506980"/>
              <a:gd name="connsiteY50" fmla="*/ 2328605 h 2544096"/>
              <a:gd name="connsiteX51" fmla="*/ 518160 w 2506980"/>
              <a:gd name="connsiteY51" fmla="*/ 2311456 h 2544096"/>
              <a:gd name="connsiteX52" fmla="*/ 518160 w 2506980"/>
              <a:gd name="connsiteY52" fmla="*/ 232641 h 2544096"/>
              <a:gd name="connsiteX53" fmla="*/ 541093 w 2506980"/>
              <a:gd name="connsiteY53" fmla="*/ 215492 h 2544096"/>
              <a:gd name="connsiteX54" fmla="*/ 1943100 w 2506980"/>
              <a:gd name="connsiteY54" fmla="*/ 201648 h 2544096"/>
              <a:gd name="connsiteX55" fmla="*/ 1965887 w 2506980"/>
              <a:gd name="connsiteY55" fmla="*/ 215492 h 2544096"/>
              <a:gd name="connsiteX56" fmla="*/ 1988820 w 2506980"/>
              <a:gd name="connsiteY56" fmla="*/ 232641 h 2544096"/>
              <a:gd name="connsiteX57" fmla="*/ 1988820 w 2506980"/>
              <a:gd name="connsiteY57" fmla="*/ 2311456 h 2544096"/>
              <a:gd name="connsiteX58" fmla="*/ 1965887 w 2506980"/>
              <a:gd name="connsiteY58" fmla="*/ 2328605 h 2544096"/>
              <a:gd name="connsiteX59" fmla="*/ 1943100 w 2506980"/>
              <a:gd name="connsiteY59" fmla="*/ 2342448 h 2544096"/>
              <a:gd name="connsiteX60" fmla="*/ 1813560 w 2506980"/>
              <a:gd name="connsiteY60" fmla="*/ 128897 h 2544096"/>
              <a:gd name="connsiteX61" fmla="*/ 1859280 w 2506980"/>
              <a:gd name="connsiteY61" fmla="*/ 150921 h 2544096"/>
              <a:gd name="connsiteX62" fmla="*/ 1859280 w 2506980"/>
              <a:gd name="connsiteY62" fmla="*/ 2393175 h 2544096"/>
              <a:gd name="connsiteX63" fmla="*/ 1813560 w 2506980"/>
              <a:gd name="connsiteY63" fmla="*/ 2415200 h 2544096"/>
              <a:gd name="connsiteX64" fmla="*/ 693420 w 2506980"/>
              <a:gd name="connsiteY64" fmla="*/ 128897 h 2544096"/>
              <a:gd name="connsiteX65" fmla="*/ 693420 w 2506980"/>
              <a:gd name="connsiteY65" fmla="*/ 2415200 h 2544096"/>
              <a:gd name="connsiteX66" fmla="*/ 647700 w 2506980"/>
              <a:gd name="connsiteY66" fmla="*/ 2393175 h 2544096"/>
              <a:gd name="connsiteX67" fmla="*/ 647700 w 2506980"/>
              <a:gd name="connsiteY67" fmla="*/ 150921 h 2544096"/>
              <a:gd name="connsiteX68" fmla="*/ 1684020 w 2506980"/>
              <a:gd name="connsiteY68" fmla="*/ 74066 h 2544096"/>
              <a:gd name="connsiteX69" fmla="*/ 1729740 w 2506980"/>
              <a:gd name="connsiteY69" fmla="*/ 90800 h 2544096"/>
              <a:gd name="connsiteX70" fmla="*/ 1729740 w 2506980"/>
              <a:gd name="connsiteY70" fmla="*/ 2453297 h 2544096"/>
              <a:gd name="connsiteX71" fmla="*/ 1684020 w 2506980"/>
              <a:gd name="connsiteY71" fmla="*/ 2470030 h 2544096"/>
              <a:gd name="connsiteX72" fmla="*/ 822960 w 2506980"/>
              <a:gd name="connsiteY72" fmla="*/ 74066 h 2544096"/>
              <a:gd name="connsiteX73" fmla="*/ 822960 w 2506980"/>
              <a:gd name="connsiteY73" fmla="*/ 2470030 h 2544096"/>
              <a:gd name="connsiteX74" fmla="*/ 777240 w 2506980"/>
              <a:gd name="connsiteY74" fmla="*/ 2453297 h 2544096"/>
              <a:gd name="connsiteX75" fmla="*/ 777240 w 2506980"/>
              <a:gd name="connsiteY75" fmla="*/ 90800 h 2544096"/>
              <a:gd name="connsiteX76" fmla="*/ 952500 w 2506980"/>
              <a:gd name="connsiteY76" fmla="*/ 35136 h 2544096"/>
              <a:gd name="connsiteX77" fmla="*/ 952500 w 2506980"/>
              <a:gd name="connsiteY77" fmla="*/ 2508960 h 2544096"/>
              <a:gd name="connsiteX78" fmla="*/ 906780 w 2506980"/>
              <a:gd name="connsiteY78" fmla="*/ 2497204 h 2544096"/>
              <a:gd name="connsiteX79" fmla="*/ 906780 w 2506980"/>
              <a:gd name="connsiteY79" fmla="*/ 46892 h 2544096"/>
              <a:gd name="connsiteX80" fmla="*/ 1554480 w 2506980"/>
              <a:gd name="connsiteY80" fmla="*/ 35136 h 2544096"/>
              <a:gd name="connsiteX81" fmla="*/ 1600200 w 2506980"/>
              <a:gd name="connsiteY81" fmla="*/ 46892 h 2544096"/>
              <a:gd name="connsiteX82" fmla="*/ 1600200 w 2506980"/>
              <a:gd name="connsiteY82" fmla="*/ 2497204 h 2544096"/>
              <a:gd name="connsiteX83" fmla="*/ 1554480 w 2506980"/>
              <a:gd name="connsiteY83" fmla="*/ 2508960 h 2544096"/>
              <a:gd name="connsiteX84" fmla="*/ 1424940 w 2506980"/>
              <a:gd name="connsiteY84" fmla="*/ 10746 h 2544096"/>
              <a:gd name="connsiteX85" fmla="*/ 1470660 w 2506980"/>
              <a:gd name="connsiteY85" fmla="*/ 17724 h 2544096"/>
              <a:gd name="connsiteX86" fmla="*/ 1470660 w 2506980"/>
              <a:gd name="connsiteY86" fmla="*/ 2526372 h 2544096"/>
              <a:gd name="connsiteX87" fmla="*/ 1424940 w 2506980"/>
              <a:gd name="connsiteY87" fmla="*/ 2533350 h 2544096"/>
              <a:gd name="connsiteX88" fmla="*/ 1082040 w 2506980"/>
              <a:gd name="connsiteY88" fmla="*/ 10746 h 2544096"/>
              <a:gd name="connsiteX89" fmla="*/ 1082040 w 2506980"/>
              <a:gd name="connsiteY89" fmla="*/ 2533350 h 2544096"/>
              <a:gd name="connsiteX90" fmla="*/ 1036320 w 2506980"/>
              <a:gd name="connsiteY90" fmla="*/ 2526372 h 2544096"/>
              <a:gd name="connsiteX91" fmla="*/ 1036320 w 2506980"/>
              <a:gd name="connsiteY91" fmla="*/ 17724 h 2544096"/>
              <a:gd name="connsiteX92" fmla="*/ 1295400 w 2506980"/>
              <a:gd name="connsiteY92" fmla="*/ 0 h 2544096"/>
              <a:gd name="connsiteX93" fmla="*/ 1341120 w 2506980"/>
              <a:gd name="connsiteY93" fmla="*/ 2309 h 2544096"/>
              <a:gd name="connsiteX94" fmla="*/ 1341120 w 2506980"/>
              <a:gd name="connsiteY94" fmla="*/ 2541787 h 2544096"/>
              <a:gd name="connsiteX95" fmla="*/ 1295400 w 2506980"/>
              <a:gd name="connsiteY95" fmla="*/ 2544096 h 2544096"/>
              <a:gd name="connsiteX96" fmla="*/ 1211580 w 2506980"/>
              <a:gd name="connsiteY96" fmla="*/ 0 h 2544096"/>
              <a:gd name="connsiteX97" fmla="*/ 1211580 w 2506980"/>
              <a:gd name="connsiteY97" fmla="*/ 2544096 h 2544096"/>
              <a:gd name="connsiteX98" fmla="*/ 1165860 w 2506980"/>
              <a:gd name="connsiteY98" fmla="*/ 2541787 h 2544096"/>
              <a:gd name="connsiteX99" fmla="*/ 1165860 w 2506980"/>
              <a:gd name="connsiteY99" fmla="*/ 2309 h 254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506980" h="2544096">
                <a:moveTo>
                  <a:pt x="2461260" y="868260"/>
                </a:moveTo>
                <a:lnTo>
                  <a:pt x="2470370" y="893151"/>
                </a:lnTo>
                <a:cubicBezTo>
                  <a:pt x="2482780" y="933049"/>
                  <a:pt x="2493281" y="973787"/>
                  <a:pt x="2501768" y="1015260"/>
                </a:cubicBezTo>
                <a:lnTo>
                  <a:pt x="2506980" y="1049414"/>
                </a:lnTo>
                <a:lnTo>
                  <a:pt x="2506980" y="1494683"/>
                </a:lnTo>
                <a:lnTo>
                  <a:pt x="2501768" y="1528837"/>
                </a:lnTo>
                <a:cubicBezTo>
                  <a:pt x="2493281" y="1570309"/>
                  <a:pt x="2482780" y="1611048"/>
                  <a:pt x="2470370" y="1650946"/>
                </a:cubicBezTo>
                <a:lnTo>
                  <a:pt x="2461260" y="1675836"/>
                </a:lnTo>
                <a:close/>
                <a:moveTo>
                  <a:pt x="45720" y="868260"/>
                </a:moveTo>
                <a:lnTo>
                  <a:pt x="45720" y="1675836"/>
                </a:lnTo>
                <a:lnTo>
                  <a:pt x="36610" y="1650946"/>
                </a:lnTo>
                <a:cubicBezTo>
                  <a:pt x="24201" y="1611048"/>
                  <a:pt x="13699" y="1570309"/>
                  <a:pt x="5213" y="1528837"/>
                </a:cubicBezTo>
                <a:lnTo>
                  <a:pt x="0" y="1494683"/>
                </a:lnTo>
                <a:lnTo>
                  <a:pt x="0" y="1049414"/>
                </a:lnTo>
                <a:lnTo>
                  <a:pt x="5213" y="1015260"/>
                </a:lnTo>
                <a:cubicBezTo>
                  <a:pt x="13699" y="973787"/>
                  <a:pt x="24201" y="933049"/>
                  <a:pt x="36610" y="893151"/>
                </a:cubicBezTo>
                <a:close/>
                <a:moveTo>
                  <a:pt x="175260" y="595327"/>
                </a:moveTo>
                <a:lnTo>
                  <a:pt x="175260" y="1948770"/>
                </a:lnTo>
                <a:lnTo>
                  <a:pt x="133111" y="1879390"/>
                </a:lnTo>
                <a:lnTo>
                  <a:pt x="129540" y="1871978"/>
                </a:lnTo>
                <a:lnTo>
                  <a:pt x="129540" y="672119"/>
                </a:lnTo>
                <a:lnTo>
                  <a:pt x="133111" y="664706"/>
                </a:lnTo>
                <a:close/>
                <a:moveTo>
                  <a:pt x="2331720" y="595326"/>
                </a:moveTo>
                <a:lnTo>
                  <a:pt x="2373869" y="664706"/>
                </a:lnTo>
                <a:lnTo>
                  <a:pt x="2377440" y="672119"/>
                </a:lnTo>
                <a:lnTo>
                  <a:pt x="2377440" y="1871978"/>
                </a:lnTo>
                <a:lnTo>
                  <a:pt x="2373869" y="1879390"/>
                </a:lnTo>
                <a:lnTo>
                  <a:pt x="2331720" y="1948770"/>
                </a:lnTo>
                <a:close/>
                <a:moveTo>
                  <a:pt x="2202180" y="423584"/>
                </a:moveTo>
                <a:lnTo>
                  <a:pt x="2236697" y="461562"/>
                </a:lnTo>
                <a:lnTo>
                  <a:pt x="2247900" y="476544"/>
                </a:lnTo>
                <a:lnTo>
                  <a:pt x="2247900" y="2067553"/>
                </a:lnTo>
                <a:lnTo>
                  <a:pt x="2236697" y="2082535"/>
                </a:lnTo>
                <a:lnTo>
                  <a:pt x="2202180" y="2120513"/>
                </a:lnTo>
                <a:close/>
                <a:moveTo>
                  <a:pt x="304800" y="423584"/>
                </a:moveTo>
                <a:lnTo>
                  <a:pt x="304800" y="2120513"/>
                </a:lnTo>
                <a:lnTo>
                  <a:pt x="270284" y="2082535"/>
                </a:lnTo>
                <a:lnTo>
                  <a:pt x="259080" y="2067553"/>
                </a:lnTo>
                <a:lnTo>
                  <a:pt x="259080" y="476544"/>
                </a:lnTo>
                <a:lnTo>
                  <a:pt x="270284" y="461562"/>
                </a:lnTo>
                <a:close/>
                <a:moveTo>
                  <a:pt x="2072640" y="296715"/>
                </a:moveTo>
                <a:lnTo>
                  <a:pt x="2118360" y="338269"/>
                </a:lnTo>
                <a:lnTo>
                  <a:pt x="2118360" y="2205828"/>
                </a:lnTo>
                <a:lnTo>
                  <a:pt x="2072640" y="2247381"/>
                </a:lnTo>
                <a:close/>
                <a:moveTo>
                  <a:pt x="434340" y="296715"/>
                </a:moveTo>
                <a:lnTo>
                  <a:pt x="434340" y="2247381"/>
                </a:lnTo>
                <a:lnTo>
                  <a:pt x="388620" y="2205828"/>
                </a:lnTo>
                <a:lnTo>
                  <a:pt x="388620" y="338269"/>
                </a:lnTo>
                <a:close/>
                <a:moveTo>
                  <a:pt x="563880" y="201648"/>
                </a:moveTo>
                <a:lnTo>
                  <a:pt x="563880" y="2342448"/>
                </a:lnTo>
                <a:lnTo>
                  <a:pt x="541093" y="2328605"/>
                </a:lnTo>
                <a:lnTo>
                  <a:pt x="518160" y="2311456"/>
                </a:lnTo>
                <a:lnTo>
                  <a:pt x="518160" y="232641"/>
                </a:lnTo>
                <a:lnTo>
                  <a:pt x="541093" y="215492"/>
                </a:lnTo>
                <a:close/>
                <a:moveTo>
                  <a:pt x="1943100" y="201648"/>
                </a:moveTo>
                <a:lnTo>
                  <a:pt x="1965887" y="215492"/>
                </a:lnTo>
                <a:lnTo>
                  <a:pt x="1988820" y="232641"/>
                </a:lnTo>
                <a:lnTo>
                  <a:pt x="1988820" y="2311456"/>
                </a:lnTo>
                <a:lnTo>
                  <a:pt x="1965887" y="2328605"/>
                </a:lnTo>
                <a:lnTo>
                  <a:pt x="1943100" y="2342448"/>
                </a:lnTo>
                <a:close/>
                <a:moveTo>
                  <a:pt x="1813560" y="128897"/>
                </a:moveTo>
                <a:lnTo>
                  <a:pt x="1859280" y="150921"/>
                </a:lnTo>
                <a:lnTo>
                  <a:pt x="1859280" y="2393175"/>
                </a:lnTo>
                <a:lnTo>
                  <a:pt x="1813560" y="2415200"/>
                </a:lnTo>
                <a:close/>
                <a:moveTo>
                  <a:pt x="693420" y="128897"/>
                </a:moveTo>
                <a:lnTo>
                  <a:pt x="693420" y="2415200"/>
                </a:lnTo>
                <a:lnTo>
                  <a:pt x="647700" y="2393175"/>
                </a:lnTo>
                <a:lnTo>
                  <a:pt x="647700" y="150921"/>
                </a:lnTo>
                <a:close/>
                <a:moveTo>
                  <a:pt x="1684020" y="74066"/>
                </a:moveTo>
                <a:lnTo>
                  <a:pt x="1729740" y="90800"/>
                </a:lnTo>
                <a:lnTo>
                  <a:pt x="1729740" y="2453297"/>
                </a:lnTo>
                <a:lnTo>
                  <a:pt x="1684020" y="2470030"/>
                </a:lnTo>
                <a:close/>
                <a:moveTo>
                  <a:pt x="822960" y="74066"/>
                </a:moveTo>
                <a:lnTo>
                  <a:pt x="822960" y="2470030"/>
                </a:lnTo>
                <a:lnTo>
                  <a:pt x="777240" y="2453297"/>
                </a:lnTo>
                <a:lnTo>
                  <a:pt x="777240" y="90800"/>
                </a:lnTo>
                <a:close/>
                <a:moveTo>
                  <a:pt x="952500" y="35136"/>
                </a:moveTo>
                <a:lnTo>
                  <a:pt x="952500" y="2508960"/>
                </a:lnTo>
                <a:lnTo>
                  <a:pt x="906780" y="2497204"/>
                </a:lnTo>
                <a:lnTo>
                  <a:pt x="906780" y="46892"/>
                </a:lnTo>
                <a:close/>
                <a:moveTo>
                  <a:pt x="1554480" y="35136"/>
                </a:moveTo>
                <a:lnTo>
                  <a:pt x="1600200" y="46892"/>
                </a:lnTo>
                <a:lnTo>
                  <a:pt x="1600200" y="2497204"/>
                </a:lnTo>
                <a:lnTo>
                  <a:pt x="1554480" y="2508960"/>
                </a:lnTo>
                <a:close/>
                <a:moveTo>
                  <a:pt x="1424940" y="10746"/>
                </a:moveTo>
                <a:lnTo>
                  <a:pt x="1470660" y="17724"/>
                </a:lnTo>
                <a:lnTo>
                  <a:pt x="1470660" y="2526372"/>
                </a:lnTo>
                <a:lnTo>
                  <a:pt x="1424940" y="2533350"/>
                </a:lnTo>
                <a:close/>
                <a:moveTo>
                  <a:pt x="1082040" y="10746"/>
                </a:moveTo>
                <a:lnTo>
                  <a:pt x="1082040" y="2533350"/>
                </a:lnTo>
                <a:lnTo>
                  <a:pt x="1036320" y="2526372"/>
                </a:lnTo>
                <a:lnTo>
                  <a:pt x="1036320" y="17724"/>
                </a:lnTo>
                <a:close/>
                <a:moveTo>
                  <a:pt x="1295400" y="0"/>
                </a:moveTo>
                <a:lnTo>
                  <a:pt x="1341120" y="2309"/>
                </a:lnTo>
                <a:lnTo>
                  <a:pt x="1341120" y="2541787"/>
                </a:lnTo>
                <a:lnTo>
                  <a:pt x="1295400" y="2544096"/>
                </a:lnTo>
                <a:close/>
                <a:moveTo>
                  <a:pt x="1211580" y="0"/>
                </a:moveTo>
                <a:lnTo>
                  <a:pt x="1211580" y="2544096"/>
                </a:lnTo>
                <a:lnTo>
                  <a:pt x="1165860" y="2541787"/>
                </a:lnTo>
                <a:lnTo>
                  <a:pt x="1165860" y="230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82124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20000" decel="80000" fill="hold" grpId="2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 0.03972 L 0 5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9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accel="19000" decel="16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9" dur="6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2314 0.01315 L -4.81481E-6 2.08333E-7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7" y="-66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981 0.02044 L -2.22222E-6 2.08333E-6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1" y="-1029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2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7 L 1.85185E-6 4.375E-6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944 0.01003 L 4.44444E-6 -2.29167E-6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508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1944 -0.01093 L -1.11111E-6 -4.58333E-6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54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6 L -1.48148E-6 -3.125E-6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8" presetClass="emph" presetSubtype="0" accel="7000" decel="5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0">
                                      <p:cBhvr>
                                        <p:cTn id="98" dur="3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0" grpId="0" animBg="1"/>
      <p:bldP spid="13" grpId="0"/>
      <p:bldP spid="13" grpId="1"/>
      <p:bldP spid="13" grpId="2"/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0" grpId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4880553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A8220D1-62CF-4A89-B33A-7CB1B051C174}"/>
              </a:ext>
            </a:extLst>
          </p:cNvPr>
          <p:cNvSpPr/>
          <p:nvPr/>
        </p:nvSpPr>
        <p:spPr>
          <a:xfrm>
            <a:off x="1012429" y="7210087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56D3335-9341-4012-A2F6-7CBC0F6ECD54}"/>
              </a:ext>
            </a:extLst>
          </p:cNvPr>
          <p:cNvSpPr/>
          <p:nvPr/>
        </p:nvSpPr>
        <p:spPr>
          <a:xfrm>
            <a:off x="-2931126" y="-2893789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82EE84C2-D34C-42B8-9F55-8444D1255724}"/>
              </a:ext>
            </a:extLst>
          </p:cNvPr>
          <p:cNvSpPr/>
          <p:nvPr/>
        </p:nvSpPr>
        <p:spPr>
          <a:xfrm flipH="1">
            <a:off x="1287466" y="6586473"/>
            <a:ext cx="5366478" cy="5366478"/>
          </a:xfrm>
          <a:prstGeom prst="teardrop">
            <a:avLst/>
          </a:prstGeom>
          <a:blipFill dpi="0" rotWithShape="0">
            <a:blip r:embed="rId2"/>
            <a:srcRect/>
            <a:stretch>
              <a:fillRect l="-25000" t="-12606" r="-439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FA4F140E-A783-4417-969B-961E02CFE73E}"/>
              </a:ext>
            </a:extLst>
          </p:cNvPr>
          <p:cNvSpPr/>
          <p:nvPr/>
        </p:nvSpPr>
        <p:spPr>
          <a:xfrm rot="16200000" flipH="1" flipV="1">
            <a:off x="-2639113" y="4220555"/>
            <a:ext cx="3662043" cy="3662043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reative">
            <a:extLst>
              <a:ext uri="{FF2B5EF4-FFF2-40B4-BE49-F238E27FC236}">
                <a16:creationId xmlns:a16="http://schemas.microsoft.com/office/drawing/2014/main" id="{884DEF50-1162-4F73-BE25-B0E123F6E378}"/>
              </a:ext>
            </a:extLst>
          </p:cNvPr>
          <p:cNvSpPr txBox="1"/>
          <p:nvPr/>
        </p:nvSpPr>
        <p:spPr>
          <a:xfrm>
            <a:off x="700179" y="1488025"/>
            <a:ext cx="5457642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6000" b="1" dirty="0">
                <a:solidFill>
                  <a:schemeClr val="bg1"/>
                </a:solidFill>
                <a:latin typeface="Montserrat" panose="00000500000000000000" pitchFamily="50" charset="0"/>
              </a:rPr>
              <a:t>Creative</a:t>
            </a:r>
            <a:endParaRPr lang="en-US" sz="66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0" name="Animation">
            <a:extLst>
              <a:ext uri="{FF2B5EF4-FFF2-40B4-BE49-F238E27FC236}">
                <a16:creationId xmlns:a16="http://schemas.microsoft.com/office/drawing/2014/main" id="{52ED1393-870D-4D66-AF8D-9019A4AD03B9}"/>
              </a:ext>
            </a:extLst>
          </p:cNvPr>
          <p:cNvSpPr txBox="1"/>
          <p:nvPr/>
        </p:nvSpPr>
        <p:spPr>
          <a:xfrm>
            <a:off x="1455420" y="1918466"/>
            <a:ext cx="3947160" cy="114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8800" dirty="0">
                <a:solidFill>
                  <a:srgbClr val="00B0F0"/>
                </a:solidFill>
                <a:latin typeface="MoonTime" panose="00000500000000000000" pitchFamily="2" charset="0"/>
              </a:rPr>
              <a:t>Animation</a:t>
            </a:r>
            <a:endParaRPr lang="en-US" sz="9600" dirty="0">
              <a:solidFill>
                <a:srgbClr val="00B0F0"/>
              </a:solidFill>
              <a:latin typeface="MoonTime" panose="00000500000000000000" pitchFamily="2" charset="0"/>
            </a:endParaRPr>
          </a:p>
        </p:txBody>
      </p:sp>
      <p:sp>
        <p:nvSpPr>
          <p:cNvPr id="11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D913502E-E07B-427A-B666-D07F1116C14E}"/>
              </a:ext>
            </a:extLst>
          </p:cNvPr>
          <p:cNvSpPr/>
          <p:nvPr/>
        </p:nvSpPr>
        <p:spPr>
          <a:xfrm>
            <a:off x="1123952" y="2962860"/>
            <a:ext cx="46100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0F28329-363B-4A7B-AC63-BDC9E887E87B}"/>
              </a:ext>
            </a:extLst>
          </p:cNvPr>
          <p:cNvGrpSpPr/>
          <p:nvPr/>
        </p:nvGrpSpPr>
        <p:grpSpPr>
          <a:xfrm>
            <a:off x="2156228" y="4394545"/>
            <a:ext cx="2545544" cy="500728"/>
            <a:chOff x="2133098" y="10245865"/>
            <a:chExt cx="2545544" cy="50072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1B04F4A-C62D-4E5F-916B-8BB4F5A69072}"/>
                </a:ext>
              </a:extLst>
            </p:cNvPr>
            <p:cNvSpPr/>
            <p:nvPr/>
          </p:nvSpPr>
          <p:spPr>
            <a:xfrm>
              <a:off x="2133098" y="10245865"/>
              <a:ext cx="2545544" cy="500728"/>
            </a:xfrm>
            <a:prstGeom prst="roundRect">
              <a:avLst>
                <a:gd name="adj" fmla="val 1195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ORDER NOW">
              <a:extLst>
                <a:ext uri="{FF2B5EF4-FFF2-40B4-BE49-F238E27FC236}">
                  <a16:creationId xmlns:a16="http://schemas.microsoft.com/office/drawing/2014/main" id="{B84A4979-9E3E-4723-BDEF-A18D2E78807D}"/>
                </a:ext>
              </a:extLst>
            </p:cNvPr>
            <p:cNvSpPr/>
            <p:nvPr/>
          </p:nvSpPr>
          <p:spPr>
            <a:xfrm>
              <a:off x="2548896" y="10298934"/>
              <a:ext cx="1752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SHOP NOW</a:t>
              </a:r>
            </a:p>
          </p:txBody>
        </p:sp>
      </p:grpSp>
      <p:pic>
        <p:nvPicPr>
          <p:cNvPr id="15" name="YOUR LOGO">
            <a:extLst>
              <a:ext uri="{FF2B5EF4-FFF2-40B4-BE49-F238E27FC236}">
                <a16:creationId xmlns:a16="http://schemas.microsoft.com/office/drawing/2014/main" id="{45E51C92-D94B-4A8F-A916-B2DC93C353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06040" y="911532"/>
            <a:ext cx="1645920" cy="1923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2F16F45-8E10-4104-B91C-B4D210D65F53}"/>
              </a:ext>
            </a:extLst>
          </p:cNvPr>
          <p:cNvSpPr/>
          <p:nvPr/>
        </p:nvSpPr>
        <p:spPr>
          <a:xfrm>
            <a:off x="5337928" y="6678322"/>
            <a:ext cx="1408345" cy="929226"/>
          </a:xfrm>
          <a:custGeom>
            <a:avLst/>
            <a:gdLst>
              <a:gd name="connsiteX0" fmla="*/ 1362625 w 1408345"/>
              <a:gd name="connsiteY0" fmla="*/ 837786 h 929226"/>
              <a:gd name="connsiteX1" fmla="*/ 1408345 w 1408345"/>
              <a:gd name="connsiteY1" fmla="*/ 883506 h 929226"/>
              <a:gd name="connsiteX2" fmla="*/ 1362625 w 1408345"/>
              <a:gd name="connsiteY2" fmla="*/ 929226 h 929226"/>
              <a:gd name="connsiteX3" fmla="*/ 1316905 w 1408345"/>
              <a:gd name="connsiteY3" fmla="*/ 883506 h 929226"/>
              <a:gd name="connsiteX4" fmla="*/ 1362625 w 1408345"/>
              <a:gd name="connsiteY4" fmla="*/ 837786 h 929226"/>
              <a:gd name="connsiteX5" fmla="*/ 1099244 w 1408345"/>
              <a:gd name="connsiteY5" fmla="*/ 837786 h 929226"/>
              <a:gd name="connsiteX6" fmla="*/ 1144964 w 1408345"/>
              <a:gd name="connsiteY6" fmla="*/ 883506 h 929226"/>
              <a:gd name="connsiteX7" fmla="*/ 1099244 w 1408345"/>
              <a:gd name="connsiteY7" fmla="*/ 929226 h 929226"/>
              <a:gd name="connsiteX8" fmla="*/ 1053524 w 1408345"/>
              <a:gd name="connsiteY8" fmla="*/ 883506 h 929226"/>
              <a:gd name="connsiteX9" fmla="*/ 1099244 w 1408345"/>
              <a:gd name="connsiteY9" fmla="*/ 837786 h 929226"/>
              <a:gd name="connsiteX10" fmla="*/ 835863 w 1408345"/>
              <a:gd name="connsiteY10" fmla="*/ 837786 h 929226"/>
              <a:gd name="connsiteX11" fmla="*/ 881583 w 1408345"/>
              <a:gd name="connsiteY11" fmla="*/ 883506 h 929226"/>
              <a:gd name="connsiteX12" fmla="*/ 835863 w 1408345"/>
              <a:gd name="connsiteY12" fmla="*/ 929226 h 929226"/>
              <a:gd name="connsiteX13" fmla="*/ 790143 w 1408345"/>
              <a:gd name="connsiteY13" fmla="*/ 883506 h 929226"/>
              <a:gd name="connsiteX14" fmla="*/ 835863 w 1408345"/>
              <a:gd name="connsiteY14" fmla="*/ 837786 h 929226"/>
              <a:gd name="connsiteX15" fmla="*/ 572482 w 1408345"/>
              <a:gd name="connsiteY15" fmla="*/ 837786 h 929226"/>
              <a:gd name="connsiteX16" fmla="*/ 618202 w 1408345"/>
              <a:gd name="connsiteY16" fmla="*/ 883506 h 929226"/>
              <a:gd name="connsiteX17" fmla="*/ 572482 w 1408345"/>
              <a:gd name="connsiteY17" fmla="*/ 929226 h 929226"/>
              <a:gd name="connsiteX18" fmla="*/ 526762 w 1408345"/>
              <a:gd name="connsiteY18" fmla="*/ 883506 h 929226"/>
              <a:gd name="connsiteX19" fmla="*/ 572482 w 1408345"/>
              <a:gd name="connsiteY19" fmla="*/ 837786 h 929226"/>
              <a:gd name="connsiteX20" fmla="*/ 309101 w 1408345"/>
              <a:gd name="connsiteY20" fmla="*/ 837786 h 929226"/>
              <a:gd name="connsiteX21" fmla="*/ 354821 w 1408345"/>
              <a:gd name="connsiteY21" fmla="*/ 883506 h 929226"/>
              <a:gd name="connsiteX22" fmla="*/ 309101 w 1408345"/>
              <a:gd name="connsiteY22" fmla="*/ 929226 h 929226"/>
              <a:gd name="connsiteX23" fmla="*/ 263381 w 1408345"/>
              <a:gd name="connsiteY23" fmla="*/ 883506 h 929226"/>
              <a:gd name="connsiteX24" fmla="*/ 309101 w 1408345"/>
              <a:gd name="connsiteY24" fmla="*/ 837786 h 929226"/>
              <a:gd name="connsiteX25" fmla="*/ 45720 w 1408345"/>
              <a:gd name="connsiteY25" fmla="*/ 837786 h 929226"/>
              <a:gd name="connsiteX26" fmla="*/ 91440 w 1408345"/>
              <a:gd name="connsiteY26" fmla="*/ 883506 h 929226"/>
              <a:gd name="connsiteX27" fmla="*/ 45720 w 1408345"/>
              <a:gd name="connsiteY27" fmla="*/ 929226 h 929226"/>
              <a:gd name="connsiteX28" fmla="*/ 0 w 1408345"/>
              <a:gd name="connsiteY28" fmla="*/ 883506 h 929226"/>
              <a:gd name="connsiteX29" fmla="*/ 45720 w 1408345"/>
              <a:gd name="connsiteY29" fmla="*/ 837786 h 929226"/>
              <a:gd name="connsiteX30" fmla="*/ 1362625 w 1408345"/>
              <a:gd name="connsiteY30" fmla="*/ 558524 h 929226"/>
              <a:gd name="connsiteX31" fmla="*/ 1408345 w 1408345"/>
              <a:gd name="connsiteY31" fmla="*/ 604244 h 929226"/>
              <a:gd name="connsiteX32" fmla="*/ 1362625 w 1408345"/>
              <a:gd name="connsiteY32" fmla="*/ 649964 h 929226"/>
              <a:gd name="connsiteX33" fmla="*/ 1316905 w 1408345"/>
              <a:gd name="connsiteY33" fmla="*/ 604244 h 929226"/>
              <a:gd name="connsiteX34" fmla="*/ 1362625 w 1408345"/>
              <a:gd name="connsiteY34" fmla="*/ 558524 h 929226"/>
              <a:gd name="connsiteX35" fmla="*/ 1099244 w 1408345"/>
              <a:gd name="connsiteY35" fmla="*/ 558524 h 929226"/>
              <a:gd name="connsiteX36" fmla="*/ 1144964 w 1408345"/>
              <a:gd name="connsiteY36" fmla="*/ 604244 h 929226"/>
              <a:gd name="connsiteX37" fmla="*/ 1099244 w 1408345"/>
              <a:gd name="connsiteY37" fmla="*/ 649964 h 929226"/>
              <a:gd name="connsiteX38" fmla="*/ 1053524 w 1408345"/>
              <a:gd name="connsiteY38" fmla="*/ 604244 h 929226"/>
              <a:gd name="connsiteX39" fmla="*/ 1099244 w 1408345"/>
              <a:gd name="connsiteY39" fmla="*/ 558524 h 929226"/>
              <a:gd name="connsiteX40" fmla="*/ 835863 w 1408345"/>
              <a:gd name="connsiteY40" fmla="*/ 558524 h 929226"/>
              <a:gd name="connsiteX41" fmla="*/ 881583 w 1408345"/>
              <a:gd name="connsiteY41" fmla="*/ 604244 h 929226"/>
              <a:gd name="connsiteX42" fmla="*/ 835863 w 1408345"/>
              <a:gd name="connsiteY42" fmla="*/ 649964 h 929226"/>
              <a:gd name="connsiteX43" fmla="*/ 790143 w 1408345"/>
              <a:gd name="connsiteY43" fmla="*/ 604244 h 929226"/>
              <a:gd name="connsiteX44" fmla="*/ 835863 w 1408345"/>
              <a:gd name="connsiteY44" fmla="*/ 558524 h 929226"/>
              <a:gd name="connsiteX45" fmla="*/ 572482 w 1408345"/>
              <a:gd name="connsiteY45" fmla="*/ 558524 h 929226"/>
              <a:gd name="connsiteX46" fmla="*/ 618202 w 1408345"/>
              <a:gd name="connsiteY46" fmla="*/ 604244 h 929226"/>
              <a:gd name="connsiteX47" fmla="*/ 572482 w 1408345"/>
              <a:gd name="connsiteY47" fmla="*/ 649964 h 929226"/>
              <a:gd name="connsiteX48" fmla="*/ 526762 w 1408345"/>
              <a:gd name="connsiteY48" fmla="*/ 604244 h 929226"/>
              <a:gd name="connsiteX49" fmla="*/ 572482 w 1408345"/>
              <a:gd name="connsiteY49" fmla="*/ 558524 h 929226"/>
              <a:gd name="connsiteX50" fmla="*/ 309101 w 1408345"/>
              <a:gd name="connsiteY50" fmla="*/ 558524 h 929226"/>
              <a:gd name="connsiteX51" fmla="*/ 354821 w 1408345"/>
              <a:gd name="connsiteY51" fmla="*/ 604244 h 929226"/>
              <a:gd name="connsiteX52" fmla="*/ 309101 w 1408345"/>
              <a:gd name="connsiteY52" fmla="*/ 649964 h 929226"/>
              <a:gd name="connsiteX53" fmla="*/ 263381 w 1408345"/>
              <a:gd name="connsiteY53" fmla="*/ 604244 h 929226"/>
              <a:gd name="connsiteX54" fmla="*/ 309101 w 1408345"/>
              <a:gd name="connsiteY54" fmla="*/ 558524 h 929226"/>
              <a:gd name="connsiteX55" fmla="*/ 45720 w 1408345"/>
              <a:gd name="connsiteY55" fmla="*/ 558524 h 929226"/>
              <a:gd name="connsiteX56" fmla="*/ 91440 w 1408345"/>
              <a:gd name="connsiteY56" fmla="*/ 604244 h 929226"/>
              <a:gd name="connsiteX57" fmla="*/ 45720 w 1408345"/>
              <a:gd name="connsiteY57" fmla="*/ 649964 h 929226"/>
              <a:gd name="connsiteX58" fmla="*/ 0 w 1408345"/>
              <a:gd name="connsiteY58" fmla="*/ 604244 h 929226"/>
              <a:gd name="connsiteX59" fmla="*/ 45720 w 1408345"/>
              <a:gd name="connsiteY59" fmla="*/ 558524 h 929226"/>
              <a:gd name="connsiteX60" fmla="*/ 1362625 w 1408345"/>
              <a:gd name="connsiteY60" fmla="*/ 279262 h 929226"/>
              <a:gd name="connsiteX61" fmla="*/ 1408345 w 1408345"/>
              <a:gd name="connsiteY61" fmla="*/ 324982 h 929226"/>
              <a:gd name="connsiteX62" fmla="*/ 1362625 w 1408345"/>
              <a:gd name="connsiteY62" fmla="*/ 370702 h 929226"/>
              <a:gd name="connsiteX63" fmla="*/ 1316905 w 1408345"/>
              <a:gd name="connsiteY63" fmla="*/ 324982 h 929226"/>
              <a:gd name="connsiteX64" fmla="*/ 1362625 w 1408345"/>
              <a:gd name="connsiteY64" fmla="*/ 279262 h 929226"/>
              <a:gd name="connsiteX65" fmla="*/ 1099244 w 1408345"/>
              <a:gd name="connsiteY65" fmla="*/ 279262 h 929226"/>
              <a:gd name="connsiteX66" fmla="*/ 1144964 w 1408345"/>
              <a:gd name="connsiteY66" fmla="*/ 324982 h 929226"/>
              <a:gd name="connsiteX67" fmla="*/ 1099244 w 1408345"/>
              <a:gd name="connsiteY67" fmla="*/ 370702 h 929226"/>
              <a:gd name="connsiteX68" fmla="*/ 1053524 w 1408345"/>
              <a:gd name="connsiteY68" fmla="*/ 324982 h 929226"/>
              <a:gd name="connsiteX69" fmla="*/ 1099244 w 1408345"/>
              <a:gd name="connsiteY69" fmla="*/ 279262 h 929226"/>
              <a:gd name="connsiteX70" fmla="*/ 835863 w 1408345"/>
              <a:gd name="connsiteY70" fmla="*/ 279262 h 929226"/>
              <a:gd name="connsiteX71" fmla="*/ 881583 w 1408345"/>
              <a:gd name="connsiteY71" fmla="*/ 324982 h 929226"/>
              <a:gd name="connsiteX72" fmla="*/ 835863 w 1408345"/>
              <a:gd name="connsiteY72" fmla="*/ 370702 h 929226"/>
              <a:gd name="connsiteX73" fmla="*/ 790143 w 1408345"/>
              <a:gd name="connsiteY73" fmla="*/ 324982 h 929226"/>
              <a:gd name="connsiteX74" fmla="*/ 835863 w 1408345"/>
              <a:gd name="connsiteY74" fmla="*/ 279262 h 929226"/>
              <a:gd name="connsiteX75" fmla="*/ 572482 w 1408345"/>
              <a:gd name="connsiteY75" fmla="*/ 279262 h 929226"/>
              <a:gd name="connsiteX76" fmla="*/ 618202 w 1408345"/>
              <a:gd name="connsiteY76" fmla="*/ 324982 h 929226"/>
              <a:gd name="connsiteX77" fmla="*/ 572482 w 1408345"/>
              <a:gd name="connsiteY77" fmla="*/ 370702 h 929226"/>
              <a:gd name="connsiteX78" fmla="*/ 526762 w 1408345"/>
              <a:gd name="connsiteY78" fmla="*/ 324982 h 929226"/>
              <a:gd name="connsiteX79" fmla="*/ 572482 w 1408345"/>
              <a:gd name="connsiteY79" fmla="*/ 279262 h 929226"/>
              <a:gd name="connsiteX80" fmla="*/ 309101 w 1408345"/>
              <a:gd name="connsiteY80" fmla="*/ 279262 h 929226"/>
              <a:gd name="connsiteX81" fmla="*/ 354821 w 1408345"/>
              <a:gd name="connsiteY81" fmla="*/ 324982 h 929226"/>
              <a:gd name="connsiteX82" fmla="*/ 309101 w 1408345"/>
              <a:gd name="connsiteY82" fmla="*/ 370702 h 929226"/>
              <a:gd name="connsiteX83" fmla="*/ 263381 w 1408345"/>
              <a:gd name="connsiteY83" fmla="*/ 324982 h 929226"/>
              <a:gd name="connsiteX84" fmla="*/ 309101 w 1408345"/>
              <a:gd name="connsiteY84" fmla="*/ 279262 h 929226"/>
              <a:gd name="connsiteX85" fmla="*/ 45720 w 1408345"/>
              <a:gd name="connsiteY85" fmla="*/ 279262 h 929226"/>
              <a:gd name="connsiteX86" fmla="*/ 91440 w 1408345"/>
              <a:gd name="connsiteY86" fmla="*/ 324982 h 929226"/>
              <a:gd name="connsiteX87" fmla="*/ 45720 w 1408345"/>
              <a:gd name="connsiteY87" fmla="*/ 370702 h 929226"/>
              <a:gd name="connsiteX88" fmla="*/ 0 w 1408345"/>
              <a:gd name="connsiteY88" fmla="*/ 324982 h 929226"/>
              <a:gd name="connsiteX89" fmla="*/ 45720 w 1408345"/>
              <a:gd name="connsiteY89" fmla="*/ 279262 h 929226"/>
              <a:gd name="connsiteX90" fmla="*/ 1362625 w 1408345"/>
              <a:gd name="connsiteY90" fmla="*/ 0 h 929226"/>
              <a:gd name="connsiteX91" fmla="*/ 1408345 w 1408345"/>
              <a:gd name="connsiteY91" fmla="*/ 45720 h 929226"/>
              <a:gd name="connsiteX92" fmla="*/ 1362625 w 1408345"/>
              <a:gd name="connsiteY92" fmla="*/ 91440 h 929226"/>
              <a:gd name="connsiteX93" fmla="*/ 1316905 w 1408345"/>
              <a:gd name="connsiteY93" fmla="*/ 45720 h 929226"/>
              <a:gd name="connsiteX94" fmla="*/ 1362625 w 1408345"/>
              <a:gd name="connsiteY94" fmla="*/ 0 h 929226"/>
              <a:gd name="connsiteX95" fmla="*/ 1099244 w 1408345"/>
              <a:gd name="connsiteY95" fmla="*/ 0 h 929226"/>
              <a:gd name="connsiteX96" fmla="*/ 1144964 w 1408345"/>
              <a:gd name="connsiteY96" fmla="*/ 45720 h 929226"/>
              <a:gd name="connsiteX97" fmla="*/ 1099244 w 1408345"/>
              <a:gd name="connsiteY97" fmla="*/ 91440 h 929226"/>
              <a:gd name="connsiteX98" fmla="*/ 1053524 w 1408345"/>
              <a:gd name="connsiteY98" fmla="*/ 45720 h 929226"/>
              <a:gd name="connsiteX99" fmla="*/ 1099244 w 1408345"/>
              <a:gd name="connsiteY99" fmla="*/ 0 h 929226"/>
              <a:gd name="connsiteX100" fmla="*/ 835863 w 1408345"/>
              <a:gd name="connsiteY100" fmla="*/ 0 h 929226"/>
              <a:gd name="connsiteX101" fmla="*/ 881583 w 1408345"/>
              <a:gd name="connsiteY101" fmla="*/ 45720 h 929226"/>
              <a:gd name="connsiteX102" fmla="*/ 835863 w 1408345"/>
              <a:gd name="connsiteY102" fmla="*/ 91440 h 929226"/>
              <a:gd name="connsiteX103" fmla="*/ 790143 w 1408345"/>
              <a:gd name="connsiteY103" fmla="*/ 45720 h 929226"/>
              <a:gd name="connsiteX104" fmla="*/ 835863 w 1408345"/>
              <a:gd name="connsiteY104" fmla="*/ 0 h 929226"/>
              <a:gd name="connsiteX105" fmla="*/ 572482 w 1408345"/>
              <a:gd name="connsiteY105" fmla="*/ 0 h 929226"/>
              <a:gd name="connsiteX106" fmla="*/ 618202 w 1408345"/>
              <a:gd name="connsiteY106" fmla="*/ 45720 h 929226"/>
              <a:gd name="connsiteX107" fmla="*/ 572482 w 1408345"/>
              <a:gd name="connsiteY107" fmla="*/ 91440 h 929226"/>
              <a:gd name="connsiteX108" fmla="*/ 526762 w 1408345"/>
              <a:gd name="connsiteY108" fmla="*/ 45720 h 929226"/>
              <a:gd name="connsiteX109" fmla="*/ 572482 w 1408345"/>
              <a:gd name="connsiteY109" fmla="*/ 0 h 929226"/>
              <a:gd name="connsiteX110" fmla="*/ 309101 w 1408345"/>
              <a:gd name="connsiteY110" fmla="*/ 0 h 929226"/>
              <a:gd name="connsiteX111" fmla="*/ 354821 w 1408345"/>
              <a:gd name="connsiteY111" fmla="*/ 45720 h 929226"/>
              <a:gd name="connsiteX112" fmla="*/ 309101 w 1408345"/>
              <a:gd name="connsiteY112" fmla="*/ 91440 h 929226"/>
              <a:gd name="connsiteX113" fmla="*/ 263381 w 1408345"/>
              <a:gd name="connsiteY113" fmla="*/ 45720 h 929226"/>
              <a:gd name="connsiteX114" fmla="*/ 309101 w 1408345"/>
              <a:gd name="connsiteY114" fmla="*/ 0 h 929226"/>
              <a:gd name="connsiteX115" fmla="*/ 45720 w 1408345"/>
              <a:gd name="connsiteY115" fmla="*/ 0 h 929226"/>
              <a:gd name="connsiteX116" fmla="*/ 91440 w 1408345"/>
              <a:gd name="connsiteY116" fmla="*/ 45720 h 929226"/>
              <a:gd name="connsiteX117" fmla="*/ 45720 w 1408345"/>
              <a:gd name="connsiteY117" fmla="*/ 91440 h 929226"/>
              <a:gd name="connsiteX118" fmla="*/ 0 w 1408345"/>
              <a:gd name="connsiteY118" fmla="*/ 45720 h 929226"/>
              <a:gd name="connsiteX119" fmla="*/ 45720 w 1408345"/>
              <a:gd name="connsiteY119" fmla="*/ 0 h 9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08345" h="929226">
                <a:moveTo>
                  <a:pt x="1362625" y="837786"/>
                </a:moveTo>
                <a:cubicBezTo>
                  <a:pt x="1387875" y="837786"/>
                  <a:pt x="1408345" y="858256"/>
                  <a:pt x="1408345" y="883506"/>
                </a:cubicBezTo>
                <a:cubicBezTo>
                  <a:pt x="1408345" y="908756"/>
                  <a:pt x="1387875" y="929226"/>
                  <a:pt x="1362625" y="929226"/>
                </a:cubicBezTo>
                <a:cubicBezTo>
                  <a:pt x="1337375" y="929226"/>
                  <a:pt x="1316905" y="908756"/>
                  <a:pt x="1316905" y="883506"/>
                </a:cubicBezTo>
                <a:cubicBezTo>
                  <a:pt x="1316905" y="858256"/>
                  <a:pt x="1337375" y="837786"/>
                  <a:pt x="1362625" y="837786"/>
                </a:cubicBezTo>
                <a:close/>
                <a:moveTo>
                  <a:pt x="1099244" y="837786"/>
                </a:moveTo>
                <a:cubicBezTo>
                  <a:pt x="1124494" y="837786"/>
                  <a:pt x="1144964" y="858256"/>
                  <a:pt x="1144964" y="883506"/>
                </a:cubicBezTo>
                <a:cubicBezTo>
                  <a:pt x="1144964" y="908756"/>
                  <a:pt x="1124494" y="929226"/>
                  <a:pt x="1099244" y="929226"/>
                </a:cubicBezTo>
                <a:cubicBezTo>
                  <a:pt x="1073994" y="929226"/>
                  <a:pt x="1053524" y="908756"/>
                  <a:pt x="1053524" y="883506"/>
                </a:cubicBezTo>
                <a:cubicBezTo>
                  <a:pt x="1053524" y="858256"/>
                  <a:pt x="1073994" y="837786"/>
                  <a:pt x="1099244" y="837786"/>
                </a:cubicBezTo>
                <a:close/>
                <a:moveTo>
                  <a:pt x="835863" y="837786"/>
                </a:moveTo>
                <a:cubicBezTo>
                  <a:pt x="861113" y="837786"/>
                  <a:pt x="881583" y="858256"/>
                  <a:pt x="881583" y="883506"/>
                </a:cubicBezTo>
                <a:cubicBezTo>
                  <a:pt x="881583" y="908756"/>
                  <a:pt x="861113" y="929226"/>
                  <a:pt x="835863" y="929226"/>
                </a:cubicBezTo>
                <a:cubicBezTo>
                  <a:pt x="810613" y="929226"/>
                  <a:pt x="790143" y="908756"/>
                  <a:pt x="790143" y="883506"/>
                </a:cubicBezTo>
                <a:cubicBezTo>
                  <a:pt x="790143" y="858256"/>
                  <a:pt x="810613" y="837786"/>
                  <a:pt x="835863" y="837786"/>
                </a:cubicBezTo>
                <a:close/>
                <a:moveTo>
                  <a:pt x="572482" y="837786"/>
                </a:moveTo>
                <a:cubicBezTo>
                  <a:pt x="597732" y="837786"/>
                  <a:pt x="618202" y="858256"/>
                  <a:pt x="618202" y="883506"/>
                </a:cubicBezTo>
                <a:cubicBezTo>
                  <a:pt x="618202" y="908756"/>
                  <a:pt x="597732" y="929226"/>
                  <a:pt x="572482" y="929226"/>
                </a:cubicBezTo>
                <a:cubicBezTo>
                  <a:pt x="547232" y="929226"/>
                  <a:pt x="526762" y="908756"/>
                  <a:pt x="526762" y="883506"/>
                </a:cubicBezTo>
                <a:cubicBezTo>
                  <a:pt x="526762" y="858256"/>
                  <a:pt x="547232" y="837786"/>
                  <a:pt x="572482" y="837786"/>
                </a:cubicBezTo>
                <a:close/>
                <a:moveTo>
                  <a:pt x="309101" y="837786"/>
                </a:moveTo>
                <a:cubicBezTo>
                  <a:pt x="334351" y="837786"/>
                  <a:pt x="354821" y="858256"/>
                  <a:pt x="354821" y="883506"/>
                </a:cubicBezTo>
                <a:cubicBezTo>
                  <a:pt x="354821" y="908756"/>
                  <a:pt x="334351" y="929226"/>
                  <a:pt x="309101" y="929226"/>
                </a:cubicBezTo>
                <a:cubicBezTo>
                  <a:pt x="283851" y="929226"/>
                  <a:pt x="263381" y="908756"/>
                  <a:pt x="263381" y="883506"/>
                </a:cubicBezTo>
                <a:cubicBezTo>
                  <a:pt x="263381" y="858256"/>
                  <a:pt x="283851" y="837786"/>
                  <a:pt x="309101" y="837786"/>
                </a:cubicBezTo>
                <a:close/>
                <a:moveTo>
                  <a:pt x="45720" y="837786"/>
                </a:moveTo>
                <a:cubicBezTo>
                  <a:pt x="70970" y="837786"/>
                  <a:pt x="91440" y="858256"/>
                  <a:pt x="91440" y="883506"/>
                </a:cubicBezTo>
                <a:cubicBezTo>
                  <a:pt x="91440" y="908756"/>
                  <a:pt x="70970" y="929226"/>
                  <a:pt x="45720" y="929226"/>
                </a:cubicBezTo>
                <a:cubicBezTo>
                  <a:pt x="20470" y="929226"/>
                  <a:pt x="0" y="908756"/>
                  <a:pt x="0" y="883506"/>
                </a:cubicBezTo>
                <a:cubicBezTo>
                  <a:pt x="0" y="858256"/>
                  <a:pt x="20470" y="837786"/>
                  <a:pt x="45720" y="837786"/>
                </a:cubicBezTo>
                <a:close/>
                <a:moveTo>
                  <a:pt x="1362625" y="558524"/>
                </a:moveTo>
                <a:cubicBezTo>
                  <a:pt x="1387875" y="558524"/>
                  <a:pt x="1408345" y="578994"/>
                  <a:pt x="1408345" y="604244"/>
                </a:cubicBezTo>
                <a:cubicBezTo>
                  <a:pt x="1408345" y="629494"/>
                  <a:pt x="1387875" y="649964"/>
                  <a:pt x="1362625" y="649964"/>
                </a:cubicBezTo>
                <a:cubicBezTo>
                  <a:pt x="1337375" y="649964"/>
                  <a:pt x="1316905" y="629494"/>
                  <a:pt x="1316905" y="604244"/>
                </a:cubicBezTo>
                <a:cubicBezTo>
                  <a:pt x="1316905" y="578994"/>
                  <a:pt x="1337375" y="558524"/>
                  <a:pt x="1362625" y="558524"/>
                </a:cubicBezTo>
                <a:close/>
                <a:moveTo>
                  <a:pt x="1099244" y="558524"/>
                </a:moveTo>
                <a:cubicBezTo>
                  <a:pt x="1124494" y="558524"/>
                  <a:pt x="1144964" y="578994"/>
                  <a:pt x="1144964" y="604244"/>
                </a:cubicBezTo>
                <a:cubicBezTo>
                  <a:pt x="1144964" y="629494"/>
                  <a:pt x="1124494" y="649964"/>
                  <a:pt x="1099244" y="649964"/>
                </a:cubicBezTo>
                <a:cubicBezTo>
                  <a:pt x="1073994" y="649964"/>
                  <a:pt x="1053524" y="629494"/>
                  <a:pt x="1053524" y="604244"/>
                </a:cubicBezTo>
                <a:cubicBezTo>
                  <a:pt x="1053524" y="578994"/>
                  <a:pt x="1073994" y="558524"/>
                  <a:pt x="1099244" y="558524"/>
                </a:cubicBezTo>
                <a:close/>
                <a:moveTo>
                  <a:pt x="835863" y="558524"/>
                </a:moveTo>
                <a:cubicBezTo>
                  <a:pt x="861113" y="558524"/>
                  <a:pt x="881583" y="578994"/>
                  <a:pt x="881583" y="604244"/>
                </a:cubicBezTo>
                <a:cubicBezTo>
                  <a:pt x="881583" y="629494"/>
                  <a:pt x="861113" y="649964"/>
                  <a:pt x="835863" y="649964"/>
                </a:cubicBezTo>
                <a:cubicBezTo>
                  <a:pt x="810613" y="649964"/>
                  <a:pt x="790143" y="629494"/>
                  <a:pt x="790143" y="604244"/>
                </a:cubicBezTo>
                <a:cubicBezTo>
                  <a:pt x="790143" y="578994"/>
                  <a:pt x="810613" y="558524"/>
                  <a:pt x="835863" y="558524"/>
                </a:cubicBezTo>
                <a:close/>
                <a:moveTo>
                  <a:pt x="572482" y="558524"/>
                </a:moveTo>
                <a:cubicBezTo>
                  <a:pt x="597732" y="558524"/>
                  <a:pt x="618202" y="578994"/>
                  <a:pt x="618202" y="604244"/>
                </a:cubicBezTo>
                <a:cubicBezTo>
                  <a:pt x="618202" y="629494"/>
                  <a:pt x="597732" y="649964"/>
                  <a:pt x="572482" y="649964"/>
                </a:cubicBezTo>
                <a:cubicBezTo>
                  <a:pt x="547232" y="649964"/>
                  <a:pt x="526762" y="629494"/>
                  <a:pt x="526762" y="604244"/>
                </a:cubicBezTo>
                <a:cubicBezTo>
                  <a:pt x="526762" y="578994"/>
                  <a:pt x="547232" y="558524"/>
                  <a:pt x="572482" y="558524"/>
                </a:cubicBezTo>
                <a:close/>
                <a:moveTo>
                  <a:pt x="309101" y="558524"/>
                </a:moveTo>
                <a:cubicBezTo>
                  <a:pt x="334351" y="558524"/>
                  <a:pt x="354821" y="578994"/>
                  <a:pt x="354821" y="604244"/>
                </a:cubicBezTo>
                <a:cubicBezTo>
                  <a:pt x="354821" y="629494"/>
                  <a:pt x="334351" y="649964"/>
                  <a:pt x="309101" y="649964"/>
                </a:cubicBezTo>
                <a:cubicBezTo>
                  <a:pt x="283851" y="649964"/>
                  <a:pt x="263381" y="629494"/>
                  <a:pt x="263381" y="604244"/>
                </a:cubicBezTo>
                <a:cubicBezTo>
                  <a:pt x="263381" y="578994"/>
                  <a:pt x="283851" y="558524"/>
                  <a:pt x="309101" y="558524"/>
                </a:cubicBezTo>
                <a:close/>
                <a:moveTo>
                  <a:pt x="45720" y="558524"/>
                </a:moveTo>
                <a:cubicBezTo>
                  <a:pt x="70970" y="558524"/>
                  <a:pt x="91440" y="578994"/>
                  <a:pt x="91440" y="604244"/>
                </a:cubicBezTo>
                <a:cubicBezTo>
                  <a:pt x="91440" y="629494"/>
                  <a:pt x="70970" y="649964"/>
                  <a:pt x="45720" y="649964"/>
                </a:cubicBezTo>
                <a:cubicBezTo>
                  <a:pt x="20470" y="649964"/>
                  <a:pt x="0" y="629494"/>
                  <a:pt x="0" y="604244"/>
                </a:cubicBezTo>
                <a:cubicBezTo>
                  <a:pt x="0" y="578994"/>
                  <a:pt x="20470" y="558524"/>
                  <a:pt x="45720" y="558524"/>
                </a:cubicBezTo>
                <a:close/>
                <a:moveTo>
                  <a:pt x="1362625" y="279262"/>
                </a:moveTo>
                <a:cubicBezTo>
                  <a:pt x="1387875" y="279262"/>
                  <a:pt x="1408345" y="299732"/>
                  <a:pt x="1408345" y="324982"/>
                </a:cubicBezTo>
                <a:cubicBezTo>
                  <a:pt x="1408345" y="350232"/>
                  <a:pt x="1387875" y="370702"/>
                  <a:pt x="1362625" y="370702"/>
                </a:cubicBezTo>
                <a:cubicBezTo>
                  <a:pt x="1337375" y="370702"/>
                  <a:pt x="1316905" y="350232"/>
                  <a:pt x="1316905" y="324982"/>
                </a:cubicBezTo>
                <a:cubicBezTo>
                  <a:pt x="1316905" y="299732"/>
                  <a:pt x="1337375" y="279262"/>
                  <a:pt x="1362625" y="279262"/>
                </a:cubicBezTo>
                <a:close/>
                <a:moveTo>
                  <a:pt x="1099244" y="279262"/>
                </a:moveTo>
                <a:cubicBezTo>
                  <a:pt x="1124494" y="279262"/>
                  <a:pt x="1144964" y="299732"/>
                  <a:pt x="1144964" y="324982"/>
                </a:cubicBezTo>
                <a:cubicBezTo>
                  <a:pt x="1144964" y="350232"/>
                  <a:pt x="1124494" y="370702"/>
                  <a:pt x="1099244" y="370702"/>
                </a:cubicBezTo>
                <a:cubicBezTo>
                  <a:pt x="1073994" y="370702"/>
                  <a:pt x="1053524" y="350232"/>
                  <a:pt x="1053524" y="324982"/>
                </a:cubicBezTo>
                <a:cubicBezTo>
                  <a:pt x="1053524" y="299732"/>
                  <a:pt x="1073994" y="279262"/>
                  <a:pt x="1099244" y="279262"/>
                </a:cubicBezTo>
                <a:close/>
                <a:moveTo>
                  <a:pt x="835863" y="279262"/>
                </a:moveTo>
                <a:cubicBezTo>
                  <a:pt x="861113" y="279262"/>
                  <a:pt x="881583" y="299732"/>
                  <a:pt x="881583" y="324982"/>
                </a:cubicBezTo>
                <a:cubicBezTo>
                  <a:pt x="881583" y="350232"/>
                  <a:pt x="861113" y="370702"/>
                  <a:pt x="835863" y="370702"/>
                </a:cubicBezTo>
                <a:cubicBezTo>
                  <a:pt x="810613" y="370702"/>
                  <a:pt x="790143" y="350232"/>
                  <a:pt x="790143" y="324982"/>
                </a:cubicBezTo>
                <a:cubicBezTo>
                  <a:pt x="790143" y="299732"/>
                  <a:pt x="810613" y="279262"/>
                  <a:pt x="835863" y="279262"/>
                </a:cubicBezTo>
                <a:close/>
                <a:moveTo>
                  <a:pt x="572482" y="279262"/>
                </a:moveTo>
                <a:cubicBezTo>
                  <a:pt x="597732" y="279262"/>
                  <a:pt x="618202" y="299732"/>
                  <a:pt x="618202" y="324982"/>
                </a:cubicBezTo>
                <a:cubicBezTo>
                  <a:pt x="618202" y="350232"/>
                  <a:pt x="597732" y="370702"/>
                  <a:pt x="572482" y="370702"/>
                </a:cubicBezTo>
                <a:cubicBezTo>
                  <a:pt x="547232" y="370702"/>
                  <a:pt x="526762" y="350232"/>
                  <a:pt x="526762" y="324982"/>
                </a:cubicBezTo>
                <a:cubicBezTo>
                  <a:pt x="526762" y="299732"/>
                  <a:pt x="547232" y="279262"/>
                  <a:pt x="572482" y="279262"/>
                </a:cubicBezTo>
                <a:close/>
                <a:moveTo>
                  <a:pt x="309101" y="279262"/>
                </a:moveTo>
                <a:cubicBezTo>
                  <a:pt x="334351" y="279262"/>
                  <a:pt x="354821" y="299732"/>
                  <a:pt x="354821" y="324982"/>
                </a:cubicBezTo>
                <a:cubicBezTo>
                  <a:pt x="354821" y="350232"/>
                  <a:pt x="334351" y="370702"/>
                  <a:pt x="309101" y="370702"/>
                </a:cubicBezTo>
                <a:cubicBezTo>
                  <a:pt x="283851" y="370702"/>
                  <a:pt x="263381" y="350232"/>
                  <a:pt x="263381" y="324982"/>
                </a:cubicBezTo>
                <a:cubicBezTo>
                  <a:pt x="263381" y="299732"/>
                  <a:pt x="283851" y="279262"/>
                  <a:pt x="309101" y="279262"/>
                </a:cubicBezTo>
                <a:close/>
                <a:moveTo>
                  <a:pt x="45720" y="279262"/>
                </a:moveTo>
                <a:cubicBezTo>
                  <a:pt x="70970" y="279262"/>
                  <a:pt x="91440" y="299732"/>
                  <a:pt x="91440" y="324982"/>
                </a:cubicBezTo>
                <a:cubicBezTo>
                  <a:pt x="91440" y="350232"/>
                  <a:pt x="70970" y="370702"/>
                  <a:pt x="45720" y="370702"/>
                </a:cubicBezTo>
                <a:cubicBezTo>
                  <a:pt x="20470" y="370702"/>
                  <a:pt x="0" y="350232"/>
                  <a:pt x="0" y="324982"/>
                </a:cubicBezTo>
                <a:cubicBezTo>
                  <a:pt x="0" y="299732"/>
                  <a:pt x="20470" y="279262"/>
                  <a:pt x="45720" y="279262"/>
                </a:cubicBezTo>
                <a:close/>
                <a:moveTo>
                  <a:pt x="1362625" y="0"/>
                </a:moveTo>
                <a:cubicBezTo>
                  <a:pt x="1387875" y="0"/>
                  <a:pt x="1408345" y="20470"/>
                  <a:pt x="1408345" y="45720"/>
                </a:cubicBezTo>
                <a:cubicBezTo>
                  <a:pt x="1408345" y="70970"/>
                  <a:pt x="1387875" y="91440"/>
                  <a:pt x="1362625" y="91440"/>
                </a:cubicBezTo>
                <a:cubicBezTo>
                  <a:pt x="1337375" y="91440"/>
                  <a:pt x="1316905" y="70970"/>
                  <a:pt x="1316905" y="45720"/>
                </a:cubicBezTo>
                <a:cubicBezTo>
                  <a:pt x="1316905" y="20470"/>
                  <a:pt x="1337375" y="0"/>
                  <a:pt x="1362625" y="0"/>
                </a:cubicBezTo>
                <a:close/>
                <a:moveTo>
                  <a:pt x="1099244" y="0"/>
                </a:moveTo>
                <a:cubicBezTo>
                  <a:pt x="1124494" y="0"/>
                  <a:pt x="1144964" y="20470"/>
                  <a:pt x="1144964" y="45720"/>
                </a:cubicBezTo>
                <a:cubicBezTo>
                  <a:pt x="1144964" y="70970"/>
                  <a:pt x="1124494" y="91440"/>
                  <a:pt x="1099244" y="91440"/>
                </a:cubicBezTo>
                <a:cubicBezTo>
                  <a:pt x="1073994" y="91440"/>
                  <a:pt x="1053524" y="70970"/>
                  <a:pt x="1053524" y="45720"/>
                </a:cubicBezTo>
                <a:cubicBezTo>
                  <a:pt x="1053524" y="20470"/>
                  <a:pt x="1073994" y="0"/>
                  <a:pt x="1099244" y="0"/>
                </a:cubicBezTo>
                <a:close/>
                <a:moveTo>
                  <a:pt x="835863" y="0"/>
                </a:moveTo>
                <a:cubicBezTo>
                  <a:pt x="861113" y="0"/>
                  <a:pt x="881583" y="20470"/>
                  <a:pt x="881583" y="45720"/>
                </a:cubicBezTo>
                <a:cubicBezTo>
                  <a:pt x="881583" y="70970"/>
                  <a:pt x="861113" y="91440"/>
                  <a:pt x="835863" y="91440"/>
                </a:cubicBezTo>
                <a:cubicBezTo>
                  <a:pt x="810613" y="91440"/>
                  <a:pt x="790143" y="70970"/>
                  <a:pt x="790143" y="45720"/>
                </a:cubicBezTo>
                <a:cubicBezTo>
                  <a:pt x="790143" y="20470"/>
                  <a:pt x="810613" y="0"/>
                  <a:pt x="835863" y="0"/>
                </a:cubicBezTo>
                <a:close/>
                <a:moveTo>
                  <a:pt x="572482" y="0"/>
                </a:moveTo>
                <a:cubicBezTo>
                  <a:pt x="597732" y="0"/>
                  <a:pt x="618202" y="20470"/>
                  <a:pt x="618202" y="45720"/>
                </a:cubicBezTo>
                <a:cubicBezTo>
                  <a:pt x="618202" y="70970"/>
                  <a:pt x="597732" y="91440"/>
                  <a:pt x="572482" y="91440"/>
                </a:cubicBezTo>
                <a:cubicBezTo>
                  <a:pt x="547232" y="91440"/>
                  <a:pt x="526762" y="70970"/>
                  <a:pt x="526762" y="45720"/>
                </a:cubicBezTo>
                <a:cubicBezTo>
                  <a:pt x="526762" y="20470"/>
                  <a:pt x="547232" y="0"/>
                  <a:pt x="572482" y="0"/>
                </a:cubicBezTo>
                <a:close/>
                <a:moveTo>
                  <a:pt x="309101" y="0"/>
                </a:moveTo>
                <a:cubicBezTo>
                  <a:pt x="334351" y="0"/>
                  <a:pt x="354821" y="20470"/>
                  <a:pt x="354821" y="45720"/>
                </a:cubicBezTo>
                <a:cubicBezTo>
                  <a:pt x="354821" y="70970"/>
                  <a:pt x="334351" y="91440"/>
                  <a:pt x="309101" y="91440"/>
                </a:cubicBezTo>
                <a:cubicBezTo>
                  <a:pt x="283851" y="91440"/>
                  <a:pt x="263381" y="70970"/>
                  <a:pt x="263381" y="45720"/>
                </a:cubicBezTo>
                <a:cubicBezTo>
                  <a:pt x="263381" y="20470"/>
                  <a:pt x="283851" y="0"/>
                  <a:pt x="309101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ardrop 17">
            <a:extLst>
              <a:ext uri="{FF2B5EF4-FFF2-40B4-BE49-F238E27FC236}">
                <a16:creationId xmlns:a16="http://schemas.microsoft.com/office/drawing/2014/main" id="{AA9BA65F-16FA-497D-B60F-DF53E704C211}"/>
              </a:ext>
            </a:extLst>
          </p:cNvPr>
          <p:cNvSpPr/>
          <p:nvPr/>
        </p:nvSpPr>
        <p:spPr>
          <a:xfrm flipH="1" flipV="1">
            <a:off x="1287466" y="5376983"/>
            <a:ext cx="960352" cy="96035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EFE1A98F-B7E5-40CC-B391-C0076D348FF1}"/>
              </a:ext>
            </a:extLst>
          </p:cNvPr>
          <p:cNvSpPr/>
          <p:nvPr/>
        </p:nvSpPr>
        <p:spPr>
          <a:xfrm rot="5400000" flipV="1">
            <a:off x="656782" y="500834"/>
            <a:ext cx="613537" cy="61353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D0C7E8B8-9DD8-4AAB-9EC2-419E553ED02C}"/>
              </a:ext>
            </a:extLst>
          </p:cNvPr>
          <p:cNvSpPr/>
          <p:nvPr/>
        </p:nvSpPr>
        <p:spPr>
          <a:xfrm flipH="1">
            <a:off x="5360038" y="-323559"/>
            <a:ext cx="1094585" cy="1094585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1" name="Teardrop 20">
            <a:extLst>
              <a:ext uri="{FF2B5EF4-FFF2-40B4-BE49-F238E27FC236}">
                <a16:creationId xmlns:a16="http://schemas.microsoft.com/office/drawing/2014/main" id="{E63B40CB-749A-4A4C-A7BA-EB6D4A841D6F}"/>
              </a:ext>
            </a:extLst>
          </p:cNvPr>
          <p:cNvSpPr/>
          <p:nvPr/>
        </p:nvSpPr>
        <p:spPr>
          <a:xfrm>
            <a:off x="3390095" y="-1222896"/>
            <a:ext cx="1723730" cy="1723730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524D75FB-DAD2-42C8-B594-A4D5325FB7C1}"/>
              </a:ext>
            </a:extLst>
          </p:cNvPr>
          <p:cNvSpPr/>
          <p:nvPr/>
        </p:nvSpPr>
        <p:spPr>
          <a:xfrm flipV="1">
            <a:off x="5851128" y="5931013"/>
            <a:ext cx="354467" cy="35446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E6A2DC41-F324-4287-B546-5978F76EBEC6}"/>
              </a:ext>
            </a:extLst>
          </p:cNvPr>
          <p:cNvSpPr/>
          <p:nvPr/>
        </p:nvSpPr>
        <p:spPr>
          <a:xfrm>
            <a:off x="-711301" y="9987677"/>
            <a:ext cx="1723730" cy="1723730"/>
          </a:xfrm>
          <a:prstGeom prst="teardrop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E556CDB-4C13-4168-97E3-DEFBEE589E44}"/>
              </a:ext>
            </a:extLst>
          </p:cNvPr>
          <p:cNvSpPr/>
          <p:nvPr/>
        </p:nvSpPr>
        <p:spPr>
          <a:xfrm rot="8110091">
            <a:off x="5747986" y="3376170"/>
            <a:ext cx="2016630" cy="2046487"/>
          </a:xfrm>
          <a:custGeom>
            <a:avLst/>
            <a:gdLst>
              <a:gd name="connsiteX0" fmla="*/ 2461260 w 2506980"/>
              <a:gd name="connsiteY0" fmla="*/ 868260 h 2544096"/>
              <a:gd name="connsiteX1" fmla="*/ 2470370 w 2506980"/>
              <a:gd name="connsiteY1" fmla="*/ 893151 h 2544096"/>
              <a:gd name="connsiteX2" fmla="*/ 2501768 w 2506980"/>
              <a:gd name="connsiteY2" fmla="*/ 1015260 h 2544096"/>
              <a:gd name="connsiteX3" fmla="*/ 2506980 w 2506980"/>
              <a:gd name="connsiteY3" fmla="*/ 1049414 h 2544096"/>
              <a:gd name="connsiteX4" fmla="*/ 2506980 w 2506980"/>
              <a:gd name="connsiteY4" fmla="*/ 1494683 h 2544096"/>
              <a:gd name="connsiteX5" fmla="*/ 2501768 w 2506980"/>
              <a:gd name="connsiteY5" fmla="*/ 1528837 h 2544096"/>
              <a:gd name="connsiteX6" fmla="*/ 2470370 w 2506980"/>
              <a:gd name="connsiteY6" fmla="*/ 1650946 h 2544096"/>
              <a:gd name="connsiteX7" fmla="*/ 2461260 w 2506980"/>
              <a:gd name="connsiteY7" fmla="*/ 1675836 h 2544096"/>
              <a:gd name="connsiteX8" fmla="*/ 45720 w 2506980"/>
              <a:gd name="connsiteY8" fmla="*/ 868260 h 2544096"/>
              <a:gd name="connsiteX9" fmla="*/ 45720 w 2506980"/>
              <a:gd name="connsiteY9" fmla="*/ 1675836 h 2544096"/>
              <a:gd name="connsiteX10" fmla="*/ 36610 w 2506980"/>
              <a:gd name="connsiteY10" fmla="*/ 1650946 h 2544096"/>
              <a:gd name="connsiteX11" fmla="*/ 5213 w 2506980"/>
              <a:gd name="connsiteY11" fmla="*/ 1528837 h 2544096"/>
              <a:gd name="connsiteX12" fmla="*/ 0 w 2506980"/>
              <a:gd name="connsiteY12" fmla="*/ 1494683 h 2544096"/>
              <a:gd name="connsiteX13" fmla="*/ 0 w 2506980"/>
              <a:gd name="connsiteY13" fmla="*/ 1049414 h 2544096"/>
              <a:gd name="connsiteX14" fmla="*/ 5213 w 2506980"/>
              <a:gd name="connsiteY14" fmla="*/ 1015260 h 2544096"/>
              <a:gd name="connsiteX15" fmla="*/ 36610 w 2506980"/>
              <a:gd name="connsiteY15" fmla="*/ 893151 h 2544096"/>
              <a:gd name="connsiteX16" fmla="*/ 175260 w 2506980"/>
              <a:gd name="connsiteY16" fmla="*/ 595327 h 2544096"/>
              <a:gd name="connsiteX17" fmla="*/ 175260 w 2506980"/>
              <a:gd name="connsiteY17" fmla="*/ 1948770 h 2544096"/>
              <a:gd name="connsiteX18" fmla="*/ 133111 w 2506980"/>
              <a:gd name="connsiteY18" fmla="*/ 1879390 h 2544096"/>
              <a:gd name="connsiteX19" fmla="*/ 129540 w 2506980"/>
              <a:gd name="connsiteY19" fmla="*/ 1871978 h 2544096"/>
              <a:gd name="connsiteX20" fmla="*/ 129540 w 2506980"/>
              <a:gd name="connsiteY20" fmla="*/ 672119 h 2544096"/>
              <a:gd name="connsiteX21" fmla="*/ 133111 w 2506980"/>
              <a:gd name="connsiteY21" fmla="*/ 664706 h 2544096"/>
              <a:gd name="connsiteX22" fmla="*/ 2331720 w 2506980"/>
              <a:gd name="connsiteY22" fmla="*/ 595326 h 2544096"/>
              <a:gd name="connsiteX23" fmla="*/ 2373869 w 2506980"/>
              <a:gd name="connsiteY23" fmla="*/ 664706 h 2544096"/>
              <a:gd name="connsiteX24" fmla="*/ 2377440 w 2506980"/>
              <a:gd name="connsiteY24" fmla="*/ 672119 h 2544096"/>
              <a:gd name="connsiteX25" fmla="*/ 2377440 w 2506980"/>
              <a:gd name="connsiteY25" fmla="*/ 1871978 h 2544096"/>
              <a:gd name="connsiteX26" fmla="*/ 2373869 w 2506980"/>
              <a:gd name="connsiteY26" fmla="*/ 1879390 h 2544096"/>
              <a:gd name="connsiteX27" fmla="*/ 2331720 w 2506980"/>
              <a:gd name="connsiteY27" fmla="*/ 1948770 h 2544096"/>
              <a:gd name="connsiteX28" fmla="*/ 2202180 w 2506980"/>
              <a:gd name="connsiteY28" fmla="*/ 423584 h 2544096"/>
              <a:gd name="connsiteX29" fmla="*/ 2236697 w 2506980"/>
              <a:gd name="connsiteY29" fmla="*/ 461562 h 2544096"/>
              <a:gd name="connsiteX30" fmla="*/ 2247900 w 2506980"/>
              <a:gd name="connsiteY30" fmla="*/ 476544 h 2544096"/>
              <a:gd name="connsiteX31" fmla="*/ 2247900 w 2506980"/>
              <a:gd name="connsiteY31" fmla="*/ 2067553 h 2544096"/>
              <a:gd name="connsiteX32" fmla="*/ 2236697 w 2506980"/>
              <a:gd name="connsiteY32" fmla="*/ 2082535 h 2544096"/>
              <a:gd name="connsiteX33" fmla="*/ 2202180 w 2506980"/>
              <a:gd name="connsiteY33" fmla="*/ 2120513 h 2544096"/>
              <a:gd name="connsiteX34" fmla="*/ 304800 w 2506980"/>
              <a:gd name="connsiteY34" fmla="*/ 423584 h 2544096"/>
              <a:gd name="connsiteX35" fmla="*/ 304800 w 2506980"/>
              <a:gd name="connsiteY35" fmla="*/ 2120513 h 2544096"/>
              <a:gd name="connsiteX36" fmla="*/ 270284 w 2506980"/>
              <a:gd name="connsiteY36" fmla="*/ 2082535 h 2544096"/>
              <a:gd name="connsiteX37" fmla="*/ 259080 w 2506980"/>
              <a:gd name="connsiteY37" fmla="*/ 2067553 h 2544096"/>
              <a:gd name="connsiteX38" fmla="*/ 259080 w 2506980"/>
              <a:gd name="connsiteY38" fmla="*/ 476544 h 2544096"/>
              <a:gd name="connsiteX39" fmla="*/ 270284 w 2506980"/>
              <a:gd name="connsiteY39" fmla="*/ 461562 h 2544096"/>
              <a:gd name="connsiteX40" fmla="*/ 2072640 w 2506980"/>
              <a:gd name="connsiteY40" fmla="*/ 296715 h 2544096"/>
              <a:gd name="connsiteX41" fmla="*/ 2118360 w 2506980"/>
              <a:gd name="connsiteY41" fmla="*/ 338269 h 2544096"/>
              <a:gd name="connsiteX42" fmla="*/ 2118360 w 2506980"/>
              <a:gd name="connsiteY42" fmla="*/ 2205828 h 2544096"/>
              <a:gd name="connsiteX43" fmla="*/ 2072640 w 2506980"/>
              <a:gd name="connsiteY43" fmla="*/ 2247381 h 2544096"/>
              <a:gd name="connsiteX44" fmla="*/ 434340 w 2506980"/>
              <a:gd name="connsiteY44" fmla="*/ 296715 h 2544096"/>
              <a:gd name="connsiteX45" fmla="*/ 434340 w 2506980"/>
              <a:gd name="connsiteY45" fmla="*/ 2247381 h 2544096"/>
              <a:gd name="connsiteX46" fmla="*/ 388620 w 2506980"/>
              <a:gd name="connsiteY46" fmla="*/ 2205828 h 2544096"/>
              <a:gd name="connsiteX47" fmla="*/ 388620 w 2506980"/>
              <a:gd name="connsiteY47" fmla="*/ 338269 h 2544096"/>
              <a:gd name="connsiteX48" fmla="*/ 563880 w 2506980"/>
              <a:gd name="connsiteY48" fmla="*/ 201648 h 2544096"/>
              <a:gd name="connsiteX49" fmla="*/ 563880 w 2506980"/>
              <a:gd name="connsiteY49" fmla="*/ 2342448 h 2544096"/>
              <a:gd name="connsiteX50" fmla="*/ 541093 w 2506980"/>
              <a:gd name="connsiteY50" fmla="*/ 2328605 h 2544096"/>
              <a:gd name="connsiteX51" fmla="*/ 518160 w 2506980"/>
              <a:gd name="connsiteY51" fmla="*/ 2311456 h 2544096"/>
              <a:gd name="connsiteX52" fmla="*/ 518160 w 2506980"/>
              <a:gd name="connsiteY52" fmla="*/ 232641 h 2544096"/>
              <a:gd name="connsiteX53" fmla="*/ 541093 w 2506980"/>
              <a:gd name="connsiteY53" fmla="*/ 215492 h 2544096"/>
              <a:gd name="connsiteX54" fmla="*/ 1943100 w 2506980"/>
              <a:gd name="connsiteY54" fmla="*/ 201648 h 2544096"/>
              <a:gd name="connsiteX55" fmla="*/ 1965887 w 2506980"/>
              <a:gd name="connsiteY55" fmla="*/ 215492 h 2544096"/>
              <a:gd name="connsiteX56" fmla="*/ 1988820 w 2506980"/>
              <a:gd name="connsiteY56" fmla="*/ 232641 h 2544096"/>
              <a:gd name="connsiteX57" fmla="*/ 1988820 w 2506980"/>
              <a:gd name="connsiteY57" fmla="*/ 2311456 h 2544096"/>
              <a:gd name="connsiteX58" fmla="*/ 1965887 w 2506980"/>
              <a:gd name="connsiteY58" fmla="*/ 2328605 h 2544096"/>
              <a:gd name="connsiteX59" fmla="*/ 1943100 w 2506980"/>
              <a:gd name="connsiteY59" fmla="*/ 2342448 h 2544096"/>
              <a:gd name="connsiteX60" fmla="*/ 1813560 w 2506980"/>
              <a:gd name="connsiteY60" fmla="*/ 128897 h 2544096"/>
              <a:gd name="connsiteX61" fmla="*/ 1859280 w 2506980"/>
              <a:gd name="connsiteY61" fmla="*/ 150921 h 2544096"/>
              <a:gd name="connsiteX62" fmla="*/ 1859280 w 2506980"/>
              <a:gd name="connsiteY62" fmla="*/ 2393175 h 2544096"/>
              <a:gd name="connsiteX63" fmla="*/ 1813560 w 2506980"/>
              <a:gd name="connsiteY63" fmla="*/ 2415200 h 2544096"/>
              <a:gd name="connsiteX64" fmla="*/ 693420 w 2506980"/>
              <a:gd name="connsiteY64" fmla="*/ 128897 h 2544096"/>
              <a:gd name="connsiteX65" fmla="*/ 693420 w 2506980"/>
              <a:gd name="connsiteY65" fmla="*/ 2415200 h 2544096"/>
              <a:gd name="connsiteX66" fmla="*/ 647700 w 2506980"/>
              <a:gd name="connsiteY66" fmla="*/ 2393175 h 2544096"/>
              <a:gd name="connsiteX67" fmla="*/ 647700 w 2506980"/>
              <a:gd name="connsiteY67" fmla="*/ 150921 h 2544096"/>
              <a:gd name="connsiteX68" fmla="*/ 1684020 w 2506980"/>
              <a:gd name="connsiteY68" fmla="*/ 74066 h 2544096"/>
              <a:gd name="connsiteX69" fmla="*/ 1729740 w 2506980"/>
              <a:gd name="connsiteY69" fmla="*/ 90800 h 2544096"/>
              <a:gd name="connsiteX70" fmla="*/ 1729740 w 2506980"/>
              <a:gd name="connsiteY70" fmla="*/ 2453297 h 2544096"/>
              <a:gd name="connsiteX71" fmla="*/ 1684020 w 2506980"/>
              <a:gd name="connsiteY71" fmla="*/ 2470030 h 2544096"/>
              <a:gd name="connsiteX72" fmla="*/ 822960 w 2506980"/>
              <a:gd name="connsiteY72" fmla="*/ 74066 h 2544096"/>
              <a:gd name="connsiteX73" fmla="*/ 822960 w 2506980"/>
              <a:gd name="connsiteY73" fmla="*/ 2470030 h 2544096"/>
              <a:gd name="connsiteX74" fmla="*/ 777240 w 2506980"/>
              <a:gd name="connsiteY74" fmla="*/ 2453297 h 2544096"/>
              <a:gd name="connsiteX75" fmla="*/ 777240 w 2506980"/>
              <a:gd name="connsiteY75" fmla="*/ 90800 h 2544096"/>
              <a:gd name="connsiteX76" fmla="*/ 952500 w 2506980"/>
              <a:gd name="connsiteY76" fmla="*/ 35136 h 2544096"/>
              <a:gd name="connsiteX77" fmla="*/ 952500 w 2506980"/>
              <a:gd name="connsiteY77" fmla="*/ 2508960 h 2544096"/>
              <a:gd name="connsiteX78" fmla="*/ 906780 w 2506980"/>
              <a:gd name="connsiteY78" fmla="*/ 2497204 h 2544096"/>
              <a:gd name="connsiteX79" fmla="*/ 906780 w 2506980"/>
              <a:gd name="connsiteY79" fmla="*/ 46892 h 2544096"/>
              <a:gd name="connsiteX80" fmla="*/ 1554480 w 2506980"/>
              <a:gd name="connsiteY80" fmla="*/ 35136 h 2544096"/>
              <a:gd name="connsiteX81" fmla="*/ 1600200 w 2506980"/>
              <a:gd name="connsiteY81" fmla="*/ 46892 h 2544096"/>
              <a:gd name="connsiteX82" fmla="*/ 1600200 w 2506980"/>
              <a:gd name="connsiteY82" fmla="*/ 2497204 h 2544096"/>
              <a:gd name="connsiteX83" fmla="*/ 1554480 w 2506980"/>
              <a:gd name="connsiteY83" fmla="*/ 2508960 h 2544096"/>
              <a:gd name="connsiteX84" fmla="*/ 1424940 w 2506980"/>
              <a:gd name="connsiteY84" fmla="*/ 10746 h 2544096"/>
              <a:gd name="connsiteX85" fmla="*/ 1470660 w 2506980"/>
              <a:gd name="connsiteY85" fmla="*/ 17724 h 2544096"/>
              <a:gd name="connsiteX86" fmla="*/ 1470660 w 2506980"/>
              <a:gd name="connsiteY86" fmla="*/ 2526372 h 2544096"/>
              <a:gd name="connsiteX87" fmla="*/ 1424940 w 2506980"/>
              <a:gd name="connsiteY87" fmla="*/ 2533350 h 2544096"/>
              <a:gd name="connsiteX88" fmla="*/ 1082040 w 2506980"/>
              <a:gd name="connsiteY88" fmla="*/ 10746 h 2544096"/>
              <a:gd name="connsiteX89" fmla="*/ 1082040 w 2506980"/>
              <a:gd name="connsiteY89" fmla="*/ 2533350 h 2544096"/>
              <a:gd name="connsiteX90" fmla="*/ 1036320 w 2506980"/>
              <a:gd name="connsiteY90" fmla="*/ 2526372 h 2544096"/>
              <a:gd name="connsiteX91" fmla="*/ 1036320 w 2506980"/>
              <a:gd name="connsiteY91" fmla="*/ 17724 h 2544096"/>
              <a:gd name="connsiteX92" fmla="*/ 1295400 w 2506980"/>
              <a:gd name="connsiteY92" fmla="*/ 0 h 2544096"/>
              <a:gd name="connsiteX93" fmla="*/ 1341120 w 2506980"/>
              <a:gd name="connsiteY93" fmla="*/ 2309 h 2544096"/>
              <a:gd name="connsiteX94" fmla="*/ 1341120 w 2506980"/>
              <a:gd name="connsiteY94" fmla="*/ 2541787 h 2544096"/>
              <a:gd name="connsiteX95" fmla="*/ 1295400 w 2506980"/>
              <a:gd name="connsiteY95" fmla="*/ 2544096 h 2544096"/>
              <a:gd name="connsiteX96" fmla="*/ 1211580 w 2506980"/>
              <a:gd name="connsiteY96" fmla="*/ 0 h 2544096"/>
              <a:gd name="connsiteX97" fmla="*/ 1211580 w 2506980"/>
              <a:gd name="connsiteY97" fmla="*/ 2544096 h 2544096"/>
              <a:gd name="connsiteX98" fmla="*/ 1165860 w 2506980"/>
              <a:gd name="connsiteY98" fmla="*/ 2541787 h 2544096"/>
              <a:gd name="connsiteX99" fmla="*/ 1165860 w 2506980"/>
              <a:gd name="connsiteY99" fmla="*/ 2309 h 254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506980" h="2544096">
                <a:moveTo>
                  <a:pt x="2461260" y="868260"/>
                </a:moveTo>
                <a:lnTo>
                  <a:pt x="2470370" y="893151"/>
                </a:lnTo>
                <a:cubicBezTo>
                  <a:pt x="2482780" y="933049"/>
                  <a:pt x="2493281" y="973787"/>
                  <a:pt x="2501768" y="1015260"/>
                </a:cubicBezTo>
                <a:lnTo>
                  <a:pt x="2506980" y="1049414"/>
                </a:lnTo>
                <a:lnTo>
                  <a:pt x="2506980" y="1494683"/>
                </a:lnTo>
                <a:lnTo>
                  <a:pt x="2501768" y="1528837"/>
                </a:lnTo>
                <a:cubicBezTo>
                  <a:pt x="2493281" y="1570309"/>
                  <a:pt x="2482780" y="1611048"/>
                  <a:pt x="2470370" y="1650946"/>
                </a:cubicBezTo>
                <a:lnTo>
                  <a:pt x="2461260" y="1675836"/>
                </a:lnTo>
                <a:close/>
                <a:moveTo>
                  <a:pt x="45720" y="868260"/>
                </a:moveTo>
                <a:lnTo>
                  <a:pt x="45720" y="1675836"/>
                </a:lnTo>
                <a:lnTo>
                  <a:pt x="36610" y="1650946"/>
                </a:lnTo>
                <a:cubicBezTo>
                  <a:pt x="24201" y="1611048"/>
                  <a:pt x="13699" y="1570309"/>
                  <a:pt x="5213" y="1528837"/>
                </a:cubicBezTo>
                <a:lnTo>
                  <a:pt x="0" y="1494683"/>
                </a:lnTo>
                <a:lnTo>
                  <a:pt x="0" y="1049414"/>
                </a:lnTo>
                <a:lnTo>
                  <a:pt x="5213" y="1015260"/>
                </a:lnTo>
                <a:cubicBezTo>
                  <a:pt x="13699" y="973787"/>
                  <a:pt x="24201" y="933049"/>
                  <a:pt x="36610" y="893151"/>
                </a:cubicBezTo>
                <a:close/>
                <a:moveTo>
                  <a:pt x="175260" y="595327"/>
                </a:moveTo>
                <a:lnTo>
                  <a:pt x="175260" y="1948770"/>
                </a:lnTo>
                <a:lnTo>
                  <a:pt x="133111" y="1879390"/>
                </a:lnTo>
                <a:lnTo>
                  <a:pt x="129540" y="1871978"/>
                </a:lnTo>
                <a:lnTo>
                  <a:pt x="129540" y="672119"/>
                </a:lnTo>
                <a:lnTo>
                  <a:pt x="133111" y="664706"/>
                </a:lnTo>
                <a:close/>
                <a:moveTo>
                  <a:pt x="2331720" y="595326"/>
                </a:moveTo>
                <a:lnTo>
                  <a:pt x="2373869" y="664706"/>
                </a:lnTo>
                <a:lnTo>
                  <a:pt x="2377440" y="672119"/>
                </a:lnTo>
                <a:lnTo>
                  <a:pt x="2377440" y="1871978"/>
                </a:lnTo>
                <a:lnTo>
                  <a:pt x="2373869" y="1879390"/>
                </a:lnTo>
                <a:lnTo>
                  <a:pt x="2331720" y="1948770"/>
                </a:lnTo>
                <a:close/>
                <a:moveTo>
                  <a:pt x="2202180" y="423584"/>
                </a:moveTo>
                <a:lnTo>
                  <a:pt x="2236697" y="461562"/>
                </a:lnTo>
                <a:lnTo>
                  <a:pt x="2247900" y="476544"/>
                </a:lnTo>
                <a:lnTo>
                  <a:pt x="2247900" y="2067553"/>
                </a:lnTo>
                <a:lnTo>
                  <a:pt x="2236697" y="2082535"/>
                </a:lnTo>
                <a:lnTo>
                  <a:pt x="2202180" y="2120513"/>
                </a:lnTo>
                <a:close/>
                <a:moveTo>
                  <a:pt x="304800" y="423584"/>
                </a:moveTo>
                <a:lnTo>
                  <a:pt x="304800" y="2120513"/>
                </a:lnTo>
                <a:lnTo>
                  <a:pt x="270284" y="2082535"/>
                </a:lnTo>
                <a:lnTo>
                  <a:pt x="259080" y="2067553"/>
                </a:lnTo>
                <a:lnTo>
                  <a:pt x="259080" y="476544"/>
                </a:lnTo>
                <a:lnTo>
                  <a:pt x="270284" y="461562"/>
                </a:lnTo>
                <a:close/>
                <a:moveTo>
                  <a:pt x="2072640" y="296715"/>
                </a:moveTo>
                <a:lnTo>
                  <a:pt x="2118360" y="338269"/>
                </a:lnTo>
                <a:lnTo>
                  <a:pt x="2118360" y="2205828"/>
                </a:lnTo>
                <a:lnTo>
                  <a:pt x="2072640" y="2247381"/>
                </a:lnTo>
                <a:close/>
                <a:moveTo>
                  <a:pt x="434340" y="296715"/>
                </a:moveTo>
                <a:lnTo>
                  <a:pt x="434340" y="2247381"/>
                </a:lnTo>
                <a:lnTo>
                  <a:pt x="388620" y="2205828"/>
                </a:lnTo>
                <a:lnTo>
                  <a:pt x="388620" y="338269"/>
                </a:lnTo>
                <a:close/>
                <a:moveTo>
                  <a:pt x="563880" y="201648"/>
                </a:moveTo>
                <a:lnTo>
                  <a:pt x="563880" y="2342448"/>
                </a:lnTo>
                <a:lnTo>
                  <a:pt x="541093" y="2328605"/>
                </a:lnTo>
                <a:lnTo>
                  <a:pt x="518160" y="2311456"/>
                </a:lnTo>
                <a:lnTo>
                  <a:pt x="518160" y="232641"/>
                </a:lnTo>
                <a:lnTo>
                  <a:pt x="541093" y="215492"/>
                </a:lnTo>
                <a:close/>
                <a:moveTo>
                  <a:pt x="1943100" y="201648"/>
                </a:moveTo>
                <a:lnTo>
                  <a:pt x="1965887" y="215492"/>
                </a:lnTo>
                <a:lnTo>
                  <a:pt x="1988820" y="232641"/>
                </a:lnTo>
                <a:lnTo>
                  <a:pt x="1988820" y="2311456"/>
                </a:lnTo>
                <a:lnTo>
                  <a:pt x="1965887" y="2328605"/>
                </a:lnTo>
                <a:lnTo>
                  <a:pt x="1943100" y="2342448"/>
                </a:lnTo>
                <a:close/>
                <a:moveTo>
                  <a:pt x="1813560" y="128897"/>
                </a:moveTo>
                <a:lnTo>
                  <a:pt x="1859280" y="150921"/>
                </a:lnTo>
                <a:lnTo>
                  <a:pt x="1859280" y="2393175"/>
                </a:lnTo>
                <a:lnTo>
                  <a:pt x="1813560" y="2415200"/>
                </a:lnTo>
                <a:close/>
                <a:moveTo>
                  <a:pt x="693420" y="128897"/>
                </a:moveTo>
                <a:lnTo>
                  <a:pt x="693420" y="2415200"/>
                </a:lnTo>
                <a:lnTo>
                  <a:pt x="647700" y="2393175"/>
                </a:lnTo>
                <a:lnTo>
                  <a:pt x="647700" y="150921"/>
                </a:lnTo>
                <a:close/>
                <a:moveTo>
                  <a:pt x="1684020" y="74066"/>
                </a:moveTo>
                <a:lnTo>
                  <a:pt x="1729740" y="90800"/>
                </a:lnTo>
                <a:lnTo>
                  <a:pt x="1729740" y="2453297"/>
                </a:lnTo>
                <a:lnTo>
                  <a:pt x="1684020" y="2470030"/>
                </a:lnTo>
                <a:close/>
                <a:moveTo>
                  <a:pt x="822960" y="74066"/>
                </a:moveTo>
                <a:lnTo>
                  <a:pt x="822960" y="2470030"/>
                </a:lnTo>
                <a:lnTo>
                  <a:pt x="777240" y="2453297"/>
                </a:lnTo>
                <a:lnTo>
                  <a:pt x="777240" y="90800"/>
                </a:lnTo>
                <a:close/>
                <a:moveTo>
                  <a:pt x="952500" y="35136"/>
                </a:moveTo>
                <a:lnTo>
                  <a:pt x="952500" y="2508960"/>
                </a:lnTo>
                <a:lnTo>
                  <a:pt x="906780" y="2497204"/>
                </a:lnTo>
                <a:lnTo>
                  <a:pt x="906780" y="46892"/>
                </a:lnTo>
                <a:close/>
                <a:moveTo>
                  <a:pt x="1554480" y="35136"/>
                </a:moveTo>
                <a:lnTo>
                  <a:pt x="1600200" y="46892"/>
                </a:lnTo>
                <a:lnTo>
                  <a:pt x="1600200" y="2497204"/>
                </a:lnTo>
                <a:lnTo>
                  <a:pt x="1554480" y="2508960"/>
                </a:lnTo>
                <a:close/>
                <a:moveTo>
                  <a:pt x="1424940" y="10746"/>
                </a:moveTo>
                <a:lnTo>
                  <a:pt x="1470660" y="17724"/>
                </a:lnTo>
                <a:lnTo>
                  <a:pt x="1470660" y="2526372"/>
                </a:lnTo>
                <a:lnTo>
                  <a:pt x="1424940" y="2533350"/>
                </a:lnTo>
                <a:close/>
                <a:moveTo>
                  <a:pt x="1082040" y="10746"/>
                </a:moveTo>
                <a:lnTo>
                  <a:pt x="1082040" y="2533350"/>
                </a:lnTo>
                <a:lnTo>
                  <a:pt x="1036320" y="2526372"/>
                </a:lnTo>
                <a:lnTo>
                  <a:pt x="1036320" y="17724"/>
                </a:lnTo>
                <a:close/>
                <a:moveTo>
                  <a:pt x="1295400" y="0"/>
                </a:moveTo>
                <a:lnTo>
                  <a:pt x="1341120" y="2309"/>
                </a:lnTo>
                <a:lnTo>
                  <a:pt x="1341120" y="2541787"/>
                </a:lnTo>
                <a:lnTo>
                  <a:pt x="1295400" y="2544096"/>
                </a:lnTo>
                <a:close/>
                <a:moveTo>
                  <a:pt x="1211580" y="0"/>
                </a:moveTo>
                <a:lnTo>
                  <a:pt x="1211580" y="2544096"/>
                </a:lnTo>
                <a:lnTo>
                  <a:pt x="1165860" y="2541787"/>
                </a:lnTo>
                <a:lnTo>
                  <a:pt x="1165860" y="230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35092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329 -0.02618 L 4.81481E-6 3.5416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" y="130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41000" decel="59000" autoRev="1" fill="hold" grpId="2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1" dur="13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3958 -0.02226 L 4.07407E-6 -4.16667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" y="110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20000" decel="80000" fill="hold" grpId="2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 0.03972 L 0 5E-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9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grpId="1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3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ccel="19000" decel="16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8" dur="6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2315 0.01315 L 7.40741E-7 4.16667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7" y="-66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982 0.02044 L 1.11111E-6 1.45833E-6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1" y="-102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2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6 L 2.59259E-6 -2.70833E-6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944 0.01003 L 4.81481E-6 -1.45833E-6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50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1944 -0.01094 L -2.59259E-6 6.25E-7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547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6 L -7.40741E-7 -3.75E-6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15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8" presetClass="emph" presetSubtype="0" accel="7000" decel="5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0">
                                      <p:cBhvr>
                                        <p:cTn id="123" dur="3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9" grpId="0"/>
      <p:bldP spid="9" grpId="1"/>
      <p:bldP spid="9" grpId="2"/>
      <p:bldP spid="10" grpId="0"/>
      <p:bldP spid="10" grpId="1"/>
      <p:bldP spid="11" grpId="0"/>
      <p:bldP spid="16" grpId="0" animBg="1"/>
      <p:bldP spid="16" grpId="1" animBg="1"/>
      <p:bldP spid="16" grpId="2" animBg="1"/>
      <p:bldP spid="16" grpId="3" animBg="1"/>
      <p:bldP spid="16" grpId="4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4" grpId="0" animBg="1"/>
      <p:bldP spid="24" grpId="1" animBg="1"/>
      <p:bldP spid="24" grpId="2" animBg="1"/>
      <p:bldP spid="26" grpId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DC928DD-53D2-40BD-BDF7-8229FBB4BA0E}"/>
              </a:ext>
            </a:extLst>
          </p:cNvPr>
          <p:cNvSpPr/>
          <p:nvPr/>
        </p:nvSpPr>
        <p:spPr>
          <a:xfrm>
            <a:off x="830445" y="-6010063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01E9B2B-1956-4C74-B6AF-B6B04C110997}"/>
              </a:ext>
            </a:extLst>
          </p:cNvPr>
          <p:cNvSpPr/>
          <p:nvPr/>
        </p:nvSpPr>
        <p:spPr>
          <a:xfrm>
            <a:off x="-4896465" y="6419850"/>
            <a:ext cx="11754465" cy="9744382"/>
          </a:xfrm>
          <a:prstGeom prst="roundRect">
            <a:avLst>
              <a:gd name="adj" fmla="val 30492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D15FF9EC-B7E6-45A8-864B-B619E874FB06}"/>
              </a:ext>
            </a:extLst>
          </p:cNvPr>
          <p:cNvSpPr/>
          <p:nvPr/>
        </p:nvSpPr>
        <p:spPr>
          <a:xfrm rot="5400000" flipV="1">
            <a:off x="-1025694" y="2058818"/>
            <a:ext cx="6816893" cy="6816893"/>
          </a:xfrm>
          <a:prstGeom prst="teardrop">
            <a:avLst/>
          </a:prstGeom>
          <a:blipFill dpi="0" rotWithShape="0">
            <a:blip r:embed="rId2"/>
            <a:srcRect/>
            <a:stretch>
              <a:fillRect l="1" t="-18418" r="-4070" b="-376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AED74075-6327-452F-A40B-43FF414FEFA2}"/>
              </a:ext>
            </a:extLst>
          </p:cNvPr>
          <p:cNvSpPr/>
          <p:nvPr/>
        </p:nvSpPr>
        <p:spPr>
          <a:xfrm flipH="1" flipV="1">
            <a:off x="-1025694" y="2403903"/>
            <a:ext cx="6739106" cy="6739106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novative">
            <a:extLst>
              <a:ext uri="{FF2B5EF4-FFF2-40B4-BE49-F238E27FC236}">
                <a16:creationId xmlns:a16="http://schemas.microsoft.com/office/drawing/2014/main" id="{08BF58DC-51F6-4BEF-A92C-29F63C7DF134}"/>
              </a:ext>
            </a:extLst>
          </p:cNvPr>
          <p:cNvSpPr txBox="1"/>
          <p:nvPr/>
        </p:nvSpPr>
        <p:spPr>
          <a:xfrm>
            <a:off x="569913" y="870541"/>
            <a:ext cx="5457642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6000" b="1" dirty="0" err="1">
                <a:solidFill>
                  <a:schemeClr val="tx2">
                    <a:lumMod val="50000"/>
                  </a:schemeClr>
                </a:solidFill>
                <a:latin typeface="Montserrat" panose="00000500000000000000" pitchFamily="50" charset="0"/>
              </a:rPr>
              <a:t>Inovative</a:t>
            </a:r>
            <a:endParaRPr lang="en-US" sz="6600" b="1" dirty="0">
              <a:solidFill>
                <a:schemeClr val="tx2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4" name="Template">
            <a:extLst>
              <a:ext uri="{FF2B5EF4-FFF2-40B4-BE49-F238E27FC236}">
                <a16:creationId xmlns:a16="http://schemas.microsoft.com/office/drawing/2014/main" id="{76183D85-E8F0-4401-9AA0-1CDC5640884C}"/>
              </a:ext>
            </a:extLst>
          </p:cNvPr>
          <p:cNvSpPr txBox="1"/>
          <p:nvPr/>
        </p:nvSpPr>
        <p:spPr>
          <a:xfrm>
            <a:off x="2728192" y="1300982"/>
            <a:ext cx="3947160" cy="114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8800" dirty="0">
                <a:solidFill>
                  <a:srgbClr val="00B0F0"/>
                </a:solidFill>
                <a:latin typeface="MoonTime" panose="00000500000000000000" pitchFamily="2" charset="0"/>
              </a:rPr>
              <a:t>Template</a:t>
            </a:r>
            <a:endParaRPr lang="en-US" sz="9600" dirty="0">
              <a:solidFill>
                <a:srgbClr val="00B0F0"/>
              </a:solidFill>
              <a:latin typeface="MoonTime" panose="00000500000000000000" pitchFamily="2" charset="0"/>
            </a:endParaRPr>
          </a:p>
        </p:txBody>
      </p:sp>
      <p:sp>
        <p:nvSpPr>
          <p:cNvPr id="15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C7EB298A-AE18-42BC-AE51-3D2D36FA1326}"/>
              </a:ext>
            </a:extLst>
          </p:cNvPr>
          <p:cNvSpPr/>
          <p:nvPr/>
        </p:nvSpPr>
        <p:spPr>
          <a:xfrm>
            <a:off x="1123952" y="9616450"/>
            <a:ext cx="46100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F56DA14-55A5-4375-8535-F78E7D3EC323}"/>
              </a:ext>
            </a:extLst>
          </p:cNvPr>
          <p:cNvGrpSpPr/>
          <p:nvPr/>
        </p:nvGrpSpPr>
        <p:grpSpPr>
          <a:xfrm>
            <a:off x="1153605" y="11048135"/>
            <a:ext cx="2545544" cy="500728"/>
            <a:chOff x="2133098" y="10245865"/>
            <a:chExt cx="2545544" cy="50072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FB9448F-AE17-450B-9AC4-5DD1A7019C3C}"/>
                </a:ext>
              </a:extLst>
            </p:cNvPr>
            <p:cNvSpPr/>
            <p:nvPr/>
          </p:nvSpPr>
          <p:spPr>
            <a:xfrm>
              <a:off x="2133098" y="10245865"/>
              <a:ext cx="2545544" cy="500728"/>
            </a:xfrm>
            <a:prstGeom prst="roundRect">
              <a:avLst>
                <a:gd name="adj" fmla="val 1195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RDER NOW">
              <a:extLst>
                <a:ext uri="{FF2B5EF4-FFF2-40B4-BE49-F238E27FC236}">
                  <a16:creationId xmlns:a16="http://schemas.microsoft.com/office/drawing/2014/main" id="{92A0B513-D039-47AF-9991-E3EB660582D3}"/>
                </a:ext>
              </a:extLst>
            </p:cNvPr>
            <p:cNvSpPr/>
            <p:nvPr/>
          </p:nvSpPr>
          <p:spPr>
            <a:xfrm>
              <a:off x="2548896" y="10298934"/>
              <a:ext cx="1752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SHOP NOW</a:t>
              </a:r>
            </a:p>
          </p:txBody>
        </p:sp>
      </p:grpSp>
      <p:pic>
        <p:nvPicPr>
          <p:cNvPr id="19" name="YOUR LOGO">
            <a:extLst>
              <a:ext uri="{FF2B5EF4-FFF2-40B4-BE49-F238E27FC236}">
                <a16:creationId xmlns:a16="http://schemas.microsoft.com/office/drawing/2014/main" id="{426D3E4B-DA5D-4704-8EBB-813F99644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69948" y="447616"/>
            <a:ext cx="1645920" cy="192382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A8C0306-FE29-4E7F-B0C6-E546F32DE00D}"/>
              </a:ext>
            </a:extLst>
          </p:cNvPr>
          <p:cNvSpPr/>
          <p:nvPr/>
        </p:nvSpPr>
        <p:spPr>
          <a:xfrm>
            <a:off x="4413522" y="7950370"/>
            <a:ext cx="1408345" cy="929226"/>
          </a:xfrm>
          <a:custGeom>
            <a:avLst/>
            <a:gdLst>
              <a:gd name="connsiteX0" fmla="*/ 1362625 w 1408345"/>
              <a:gd name="connsiteY0" fmla="*/ 837786 h 929226"/>
              <a:gd name="connsiteX1" fmla="*/ 1408345 w 1408345"/>
              <a:gd name="connsiteY1" fmla="*/ 883506 h 929226"/>
              <a:gd name="connsiteX2" fmla="*/ 1362625 w 1408345"/>
              <a:gd name="connsiteY2" fmla="*/ 929226 h 929226"/>
              <a:gd name="connsiteX3" fmla="*/ 1316905 w 1408345"/>
              <a:gd name="connsiteY3" fmla="*/ 883506 h 929226"/>
              <a:gd name="connsiteX4" fmla="*/ 1362625 w 1408345"/>
              <a:gd name="connsiteY4" fmla="*/ 837786 h 929226"/>
              <a:gd name="connsiteX5" fmla="*/ 1099244 w 1408345"/>
              <a:gd name="connsiteY5" fmla="*/ 837786 h 929226"/>
              <a:gd name="connsiteX6" fmla="*/ 1144964 w 1408345"/>
              <a:gd name="connsiteY6" fmla="*/ 883506 h 929226"/>
              <a:gd name="connsiteX7" fmla="*/ 1099244 w 1408345"/>
              <a:gd name="connsiteY7" fmla="*/ 929226 h 929226"/>
              <a:gd name="connsiteX8" fmla="*/ 1053524 w 1408345"/>
              <a:gd name="connsiteY8" fmla="*/ 883506 h 929226"/>
              <a:gd name="connsiteX9" fmla="*/ 1099244 w 1408345"/>
              <a:gd name="connsiteY9" fmla="*/ 837786 h 929226"/>
              <a:gd name="connsiteX10" fmla="*/ 835863 w 1408345"/>
              <a:gd name="connsiteY10" fmla="*/ 837786 h 929226"/>
              <a:gd name="connsiteX11" fmla="*/ 881583 w 1408345"/>
              <a:gd name="connsiteY11" fmla="*/ 883506 h 929226"/>
              <a:gd name="connsiteX12" fmla="*/ 835863 w 1408345"/>
              <a:gd name="connsiteY12" fmla="*/ 929226 h 929226"/>
              <a:gd name="connsiteX13" fmla="*/ 790143 w 1408345"/>
              <a:gd name="connsiteY13" fmla="*/ 883506 h 929226"/>
              <a:gd name="connsiteX14" fmla="*/ 835863 w 1408345"/>
              <a:gd name="connsiteY14" fmla="*/ 837786 h 929226"/>
              <a:gd name="connsiteX15" fmla="*/ 572482 w 1408345"/>
              <a:gd name="connsiteY15" fmla="*/ 837786 h 929226"/>
              <a:gd name="connsiteX16" fmla="*/ 618202 w 1408345"/>
              <a:gd name="connsiteY16" fmla="*/ 883506 h 929226"/>
              <a:gd name="connsiteX17" fmla="*/ 572482 w 1408345"/>
              <a:gd name="connsiteY17" fmla="*/ 929226 h 929226"/>
              <a:gd name="connsiteX18" fmla="*/ 526762 w 1408345"/>
              <a:gd name="connsiteY18" fmla="*/ 883506 h 929226"/>
              <a:gd name="connsiteX19" fmla="*/ 572482 w 1408345"/>
              <a:gd name="connsiteY19" fmla="*/ 837786 h 929226"/>
              <a:gd name="connsiteX20" fmla="*/ 309101 w 1408345"/>
              <a:gd name="connsiteY20" fmla="*/ 837786 h 929226"/>
              <a:gd name="connsiteX21" fmla="*/ 354821 w 1408345"/>
              <a:gd name="connsiteY21" fmla="*/ 883506 h 929226"/>
              <a:gd name="connsiteX22" fmla="*/ 309101 w 1408345"/>
              <a:gd name="connsiteY22" fmla="*/ 929226 h 929226"/>
              <a:gd name="connsiteX23" fmla="*/ 263381 w 1408345"/>
              <a:gd name="connsiteY23" fmla="*/ 883506 h 929226"/>
              <a:gd name="connsiteX24" fmla="*/ 309101 w 1408345"/>
              <a:gd name="connsiteY24" fmla="*/ 837786 h 929226"/>
              <a:gd name="connsiteX25" fmla="*/ 45720 w 1408345"/>
              <a:gd name="connsiteY25" fmla="*/ 837786 h 929226"/>
              <a:gd name="connsiteX26" fmla="*/ 91440 w 1408345"/>
              <a:gd name="connsiteY26" fmla="*/ 883506 h 929226"/>
              <a:gd name="connsiteX27" fmla="*/ 45720 w 1408345"/>
              <a:gd name="connsiteY27" fmla="*/ 929226 h 929226"/>
              <a:gd name="connsiteX28" fmla="*/ 0 w 1408345"/>
              <a:gd name="connsiteY28" fmla="*/ 883506 h 929226"/>
              <a:gd name="connsiteX29" fmla="*/ 45720 w 1408345"/>
              <a:gd name="connsiteY29" fmla="*/ 837786 h 929226"/>
              <a:gd name="connsiteX30" fmla="*/ 1362625 w 1408345"/>
              <a:gd name="connsiteY30" fmla="*/ 558524 h 929226"/>
              <a:gd name="connsiteX31" fmla="*/ 1408345 w 1408345"/>
              <a:gd name="connsiteY31" fmla="*/ 604244 h 929226"/>
              <a:gd name="connsiteX32" fmla="*/ 1362625 w 1408345"/>
              <a:gd name="connsiteY32" fmla="*/ 649964 h 929226"/>
              <a:gd name="connsiteX33" fmla="*/ 1316905 w 1408345"/>
              <a:gd name="connsiteY33" fmla="*/ 604244 h 929226"/>
              <a:gd name="connsiteX34" fmla="*/ 1362625 w 1408345"/>
              <a:gd name="connsiteY34" fmla="*/ 558524 h 929226"/>
              <a:gd name="connsiteX35" fmla="*/ 1099244 w 1408345"/>
              <a:gd name="connsiteY35" fmla="*/ 558524 h 929226"/>
              <a:gd name="connsiteX36" fmla="*/ 1144964 w 1408345"/>
              <a:gd name="connsiteY36" fmla="*/ 604244 h 929226"/>
              <a:gd name="connsiteX37" fmla="*/ 1099244 w 1408345"/>
              <a:gd name="connsiteY37" fmla="*/ 649964 h 929226"/>
              <a:gd name="connsiteX38" fmla="*/ 1053524 w 1408345"/>
              <a:gd name="connsiteY38" fmla="*/ 604244 h 929226"/>
              <a:gd name="connsiteX39" fmla="*/ 1099244 w 1408345"/>
              <a:gd name="connsiteY39" fmla="*/ 558524 h 929226"/>
              <a:gd name="connsiteX40" fmla="*/ 835863 w 1408345"/>
              <a:gd name="connsiteY40" fmla="*/ 558524 h 929226"/>
              <a:gd name="connsiteX41" fmla="*/ 881583 w 1408345"/>
              <a:gd name="connsiteY41" fmla="*/ 604244 h 929226"/>
              <a:gd name="connsiteX42" fmla="*/ 835863 w 1408345"/>
              <a:gd name="connsiteY42" fmla="*/ 649964 h 929226"/>
              <a:gd name="connsiteX43" fmla="*/ 790143 w 1408345"/>
              <a:gd name="connsiteY43" fmla="*/ 604244 h 929226"/>
              <a:gd name="connsiteX44" fmla="*/ 835863 w 1408345"/>
              <a:gd name="connsiteY44" fmla="*/ 558524 h 929226"/>
              <a:gd name="connsiteX45" fmla="*/ 572482 w 1408345"/>
              <a:gd name="connsiteY45" fmla="*/ 558524 h 929226"/>
              <a:gd name="connsiteX46" fmla="*/ 618202 w 1408345"/>
              <a:gd name="connsiteY46" fmla="*/ 604244 h 929226"/>
              <a:gd name="connsiteX47" fmla="*/ 572482 w 1408345"/>
              <a:gd name="connsiteY47" fmla="*/ 649964 h 929226"/>
              <a:gd name="connsiteX48" fmla="*/ 526762 w 1408345"/>
              <a:gd name="connsiteY48" fmla="*/ 604244 h 929226"/>
              <a:gd name="connsiteX49" fmla="*/ 572482 w 1408345"/>
              <a:gd name="connsiteY49" fmla="*/ 558524 h 929226"/>
              <a:gd name="connsiteX50" fmla="*/ 309101 w 1408345"/>
              <a:gd name="connsiteY50" fmla="*/ 558524 h 929226"/>
              <a:gd name="connsiteX51" fmla="*/ 354821 w 1408345"/>
              <a:gd name="connsiteY51" fmla="*/ 604244 h 929226"/>
              <a:gd name="connsiteX52" fmla="*/ 309101 w 1408345"/>
              <a:gd name="connsiteY52" fmla="*/ 649964 h 929226"/>
              <a:gd name="connsiteX53" fmla="*/ 263381 w 1408345"/>
              <a:gd name="connsiteY53" fmla="*/ 604244 h 929226"/>
              <a:gd name="connsiteX54" fmla="*/ 309101 w 1408345"/>
              <a:gd name="connsiteY54" fmla="*/ 558524 h 929226"/>
              <a:gd name="connsiteX55" fmla="*/ 45720 w 1408345"/>
              <a:gd name="connsiteY55" fmla="*/ 558524 h 929226"/>
              <a:gd name="connsiteX56" fmla="*/ 91440 w 1408345"/>
              <a:gd name="connsiteY56" fmla="*/ 604244 h 929226"/>
              <a:gd name="connsiteX57" fmla="*/ 45720 w 1408345"/>
              <a:gd name="connsiteY57" fmla="*/ 649964 h 929226"/>
              <a:gd name="connsiteX58" fmla="*/ 0 w 1408345"/>
              <a:gd name="connsiteY58" fmla="*/ 604244 h 929226"/>
              <a:gd name="connsiteX59" fmla="*/ 45720 w 1408345"/>
              <a:gd name="connsiteY59" fmla="*/ 558524 h 929226"/>
              <a:gd name="connsiteX60" fmla="*/ 1362625 w 1408345"/>
              <a:gd name="connsiteY60" fmla="*/ 279262 h 929226"/>
              <a:gd name="connsiteX61" fmla="*/ 1408345 w 1408345"/>
              <a:gd name="connsiteY61" fmla="*/ 324982 h 929226"/>
              <a:gd name="connsiteX62" fmla="*/ 1362625 w 1408345"/>
              <a:gd name="connsiteY62" fmla="*/ 370702 h 929226"/>
              <a:gd name="connsiteX63" fmla="*/ 1316905 w 1408345"/>
              <a:gd name="connsiteY63" fmla="*/ 324982 h 929226"/>
              <a:gd name="connsiteX64" fmla="*/ 1362625 w 1408345"/>
              <a:gd name="connsiteY64" fmla="*/ 279262 h 929226"/>
              <a:gd name="connsiteX65" fmla="*/ 1099244 w 1408345"/>
              <a:gd name="connsiteY65" fmla="*/ 279262 h 929226"/>
              <a:gd name="connsiteX66" fmla="*/ 1144964 w 1408345"/>
              <a:gd name="connsiteY66" fmla="*/ 324982 h 929226"/>
              <a:gd name="connsiteX67" fmla="*/ 1099244 w 1408345"/>
              <a:gd name="connsiteY67" fmla="*/ 370702 h 929226"/>
              <a:gd name="connsiteX68" fmla="*/ 1053524 w 1408345"/>
              <a:gd name="connsiteY68" fmla="*/ 324982 h 929226"/>
              <a:gd name="connsiteX69" fmla="*/ 1099244 w 1408345"/>
              <a:gd name="connsiteY69" fmla="*/ 279262 h 929226"/>
              <a:gd name="connsiteX70" fmla="*/ 835863 w 1408345"/>
              <a:gd name="connsiteY70" fmla="*/ 279262 h 929226"/>
              <a:gd name="connsiteX71" fmla="*/ 881583 w 1408345"/>
              <a:gd name="connsiteY71" fmla="*/ 324982 h 929226"/>
              <a:gd name="connsiteX72" fmla="*/ 835863 w 1408345"/>
              <a:gd name="connsiteY72" fmla="*/ 370702 h 929226"/>
              <a:gd name="connsiteX73" fmla="*/ 790143 w 1408345"/>
              <a:gd name="connsiteY73" fmla="*/ 324982 h 929226"/>
              <a:gd name="connsiteX74" fmla="*/ 835863 w 1408345"/>
              <a:gd name="connsiteY74" fmla="*/ 279262 h 929226"/>
              <a:gd name="connsiteX75" fmla="*/ 572482 w 1408345"/>
              <a:gd name="connsiteY75" fmla="*/ 279262 h 929226"/>
              <a:gd name="connsiteX76" fmla="*/ 618202 w 1408345"/>
              <a:gd name="connsiteY76" fmla="*/ 324982 h 929226"/>
              <a:gd name="connsiteX77" fmla="*/ 572482 w 1408345"/>
              <a:gd name="connsiteY77" fmla="*/ 370702 h 929226"/>
              <a:gd name="connsiteX78" fmla="*/ 526762 w 1408345"/>
              <a:gd name="connsiteY78" fmla="*/ 324982 h 929226"/>
              <a:gd name="connsiteX79" fmla="*/ 572482 w 1408345"/>
              <a:gd name="connsiteY79" fmla="*/ 279262 h 929226"/>
              <a:gd name="connsiteX80" fmla="*/ 309101 w 1408345"/>
              <a:gd name="connsiteY80" fmla="*/ 279262 h 929226"/>
              <a:gd name="connsiteX81" fmla="*/ 354821 w 1408345"/>
              <a:gd name="connsiteY81" fmla="*/ 324982 h 929226"/>
              <a:gd name="connsiteX82" fmla="*/ 309101 w 1408345"/>
              <a:gd name="connsiteY82" fmla="*/ 370702 h 929226"/>
              <a:gd name="connsiteX83" fmla="*/ 263381 w 1408345"/>
              <a:gd name="connsiteY83" fmla="*/ 324982 h 929226"/>
              <a:gd name="connsiteX84" fmla="*/ 309101 w 1408345"/>
              <a:gd name="connsiteY84" fmla="*/ 279262 h 929226"/>
              <a:gd name="connsiteX85" fmla="*/ 45720 w 1408345"/>
              <a:gd name="connsiteY85" fmla="*/ 279262 h 929226"/>
              <a:gd name="connsiteX86" fmla="*/ 91440 w 1408345"/>
              <a:gd name="connsiteY86" fmla="*/ 324982 h 929226"/>
              <a:gd name="connsiteX87" fmla="*/ 45720 w 1408345"/>
              <a:gd name="connsiteY87" fmla="*/ 370702 h 929226"/>
              <a:gd name="connsiteX88" fmla="*/ 0 w 1408345"/>
              <a:gd name="connsiteY88" fmla="*/ 324982 h 929226"/>
              <a:gd name="connsiteX89" fmla="*/ 45720 w 1408345"/>
              <a:gd name="connsiteY89" fmla="*/ 279262 h 929226"/>
              <a:gd name="connsiteX90" fmla="*/ 1362625 w 1408345"/>
              <a:gd name="connsiteY90" fmla="*/ 0 h 929226"/>
              <a:gd name="connsiteX91" fmla="*/ 1408345 w 1408345"/>
              <a:gd name="connsiteY91" fmla="*/ 45720 h 929226"/>
              <a:gd name="connsiteX92" fmla="*/ 1362625 w 1408345"/>
              <a:gd name="connsiteY92" fmla="*/ 91440 h 929226"/>
              <a:gd name="connsiteX93" fmla="*/ 1316905 w 1408345"/>
              <a:gd name="connsiteY93" fmla="*/ 45720 h 929226"/>
              <a:gd name="connsiteX94" fmla="*/ 1362625 w 1408345"/>
              <a:gd name="connsiteY94" fmla="*/ 0 h 929226"/>
              <a:gd name="connsiteX95" fmla="*/ 1099244 w 1408345"/>
              <a:gd name="connsiteY95" fmla="*/ 0 h 929226"/>
              <a:gd name="connsiteX96" fmla="*/ 1144964 w 1408345"/>
              <a:gd name="connsiteY96" fmla="*/ 45720 h 929226"/>
              <a:gd name="connsiteX97" fmla="*/ 1099244 w 1408345"/>
              <a:gd name="connsiteY97" fmla="*/ 91440 h 929226"/>
              <a:gd name="connsiteX98" fmla="*/ 1053524 w 1408345"/>
              <a:gd name="connsiteY98" fmla="*/ 45720 h 929226"/>
              <a:gd name="connsiteX99" fmla="*/ 1099244 w 1408345"/>
              <a:gd name="connsiteY99" fmla="*/ 0 h 929226"/>
              <a:gd name="connsiteX100" fmla="*/ 835863 w 1408345"/>
              <a:gd name="connsiteY100" fmla="*/ 0 h 929226"/>
              <a:gd name="connsiteX101" fmla="*/ 881583 w 1408345"/>
              <a:gd name="connsiteY101" fmla="*/ 45720 h 929226"/>
              <a:gd name="connsiteX102" fmla="*/ 835863 w 1408345"/>
              <a:gd name="connsiteY102" fmla="*/ 91440 h 929226"/>
              <a:gd name="connsiteX103" fmla="*/ 790143 w 1408345"/>
              <a:gd name="connsiteY103" fmla="*/ 45720 h 929226"/>
              <a:gd name="connsiteX104" fmla="*/ 835863 w 1408345"/>
              <a:gd name="connsiteY104" fmla="*/ 0 h 929226"/>
              <a:gd name="connsiteX105" fmla="*/ 572482 w 1408345"/>
              <a:gd name="connsiteY105" fmla="*/ 0 h 929226"/>
              <a:gd name="connsiteX106" fmla="*/ 618202 w 1408345"/>
              <a:gd name="connsiteY106" fmla="*/ 45720 h 929226"/>
              <a:gd name="connsiteX107" fmla="*/ 572482 w 1408345"/>
              <a:gd name="connsiteY107" fmla="*/ 91440 h 929226"/>
              <a:gd name="connsiteX108" fmla="*/ 526762 w 1408345"/>
              <a:gd name="connsiteY108" fmla="*/ 45720 h 929226"/>
              <a:gd name="connsiteX109" fmla="*/ 572482 w 1408345"/>
              <a:gd name="connsiteY109" fmla="*/ 0 h 929226"/>
              <a:gd name="connsiteX110" fmla="*/ 309101 w 1408345"/>
              <a:gd name="connsiteY110" fmla="*/ 0 h 929226"/>
              <a:gd name="connsiteX111" fmla="*/ 354821 w 1408345"/>
              <a:gd name="connsiteY111" fmla="*/ 45720 h 929226"/>
              <a:gd name="connsiteX112" fmla="*/ 309101 w 1408345"/>
              <a:gd name="connsiteY112" fmla="*/ 91440 h 929226"/>
              <a:gd name="connsiteX113" fmla="*/ 263381 w 1408345"/>
              <a:gd name="connsiteY113" fmla="*/ 45720 h 929226"/>
              <a:gd name="connsiteX114" fmla="*/ 309101 w 1408345"/>
              <a:gd name="connsiteY114" fmla="*/ 0 h 929226"/>
              <a:gd name="connsiteX115" fmla="*/ 45720 w 1408345"/>
              <a:gd name="connsiteY115" fmla="*/ 0 h 929226"/>
              <a:gd name="connsiteX116" fmla="*/ 91440 w 1408345"/>
              <a:gd name="connsiteY116" fmla="*/ 45720 h 929226"/>
              <a:gd name="connsiteX117" fmla="*/ 45720 w 1408345"/>
              <a:gd name="connsiteY117" fmla="*/ 91440 h 929226"/>
              <a:gd name="connsiteX118" fmla="*/ 0 w 1408345"/>
              <a:gd name="connsiteY118" fmla="*/ 45720 h 929226"/>
              <a:gd name="connsiteX119" fmla="*/ 45720 w 1408345"/>
              <a:gd name="connsiteY119" fmla="*/ 0 h 9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08345" h="929226">
                <a:moveTo>
                  <a:pt x="1362625" y="837786"/>
                </a:moveTo>
                <a:cubicBezTo>
                  <a:pt x="1387875" y="837786"/>
                  <a:pt x="1408345" y="858256"/>
                  <a:pt x="1408345" y="883506"/>
                </a:cubicBezTo>
                <a:cubicBezTo>
                  <a:pt x="1408345" y="908756"/>
                  <a:pt x="1387875" y="929226"/>
                  <a:pt x="1362625" y="929226"/>
                </a:cubicBezTo>
                <a:cubicBezTo>
                  <a:pt x="1337375" y="929226"/>
                  <a:pt x="1316905" y="908756"/>
                  <a:pt x="1316905" y="883506"/>
                </a:cubicBezTo>
                <a:cubicBezTo>
                  <a:pt x="1316905" y="858256"/>
                  <a:pt x="1337375" y="837786"/>
                  <a:pt x="1362625" y="837786"/>
                </a:cubicBezTo>
                <a:close/>
                <a:moveTo>
                  <a:pt x="1099244" y="837786"/>
                </a:moveTo>
                <a:cubicBezTo>
                  <a:pt x="1124494" y="837786"/>
                  <a:pt x="1144964" y="858256"/>
                  <a:pt x="1144964" y="883506"/>
                </a:cubicBezTo>
                <a:cubicBezTo>
                  <a:pt x="1144964" y="908756"/>
                  <a:pt x="1124494" y="929226"/>
                  <a:pt x="1099244" y="929226"/>
                </a:cubicBezTo>
                <a:cubicBezTo>
                  <a:pt x="1073994" y="929226"/>
                  <a:pt x="1053524" y="908756"/>
                  <a:pt x="1053524" y="883506"/>
                </a:cubicBezTo>
                <a:cubicBezTo>
                  <a:pt x="1053524" y="858256"/>
                  <a:pt x="1073994" y="837786"/>
                  <a:pt x="1099244" y="837786"/>
                </a:cubicBezTo>
                <a:close/>
                <a:moveTo>
                  <a:pt x="835863" y="837786"/>
                </a:moveTo>
                <a:cubicBezTo>
                  <a:pt x="861113" y="837786"/>
                  <a:pt x="881583" y="858256"/>
                  <a:pt x="881583" y="883506"/>
                </a:cubicBezTo>
                <a:cubicBezTo>
                  <a:pt x="881583" y="908756"/>
                  <a:pt x="861113" y="929226"/>
                  <a:pt x="835863" y="929226"/>
                </a:cubicBezTo>
                <a:cubicBezTo>
                  <a:pt x="810613" y="929226"/>
                  <a:pt x="790143" y="908756"/>
                  <a:pt x="790143" y="883506"/>
                </a:cubicBezTo>
                <a:cubicBezTo>
                  <a:pt x="790143" y="858256"/>
                  <a:pt x="810613" y="837786"/>
                  <a:pt x="835863" y="837786"/>
                </a:cubicBezTo>
                <a:close/>
                <a:moveTo>
                  <a:pt x="572482" y="837786"/>
                </a:moveTo>
                <a:cubicBezTo>
                  <a:pt x="597732" y="837786"/>
                  <a:pt x="618202" y="858256"/>
                  <a:pt x="618202" y="883506"/>
                </a:cubicBezTo>
                <a:cubicBezTo>
                  <a:pt x="618202" y="908756"/>
                  <a:pt x="597732" y="929226"/>
                  <a:pt x="572482" y="929226"/>
                </a:cubicBezTo>
                <a:cubicBezTo>
                  <a:pt x="547232" y="929226"/>
                  <a:pt x="526762" y="908756"/>
                  <a:pt x="526762" y="883506"/>
                </a:cubicBezTo>
                <a:cubicBezTo>
                  <a:pt x="526762" y="858256"/>
                  <a:pt x="547232" y="837786"/>
                  <a:pt x="572482" y="837786"/>
                </a:cubicBezTo>
                <a:close/>
                <a:moveTo>
                  <a:pt x="309101" y="837786"/>
                </a:moveTo>
                <a:cubicBezTo>
                  <a:pt x="334351" y="837786"/>
                  <a:pt x="354821" y="858256"/>
                  <a:pt x="354821" y="883506"/>
                </a:cubicBezTo>
                <a:cubicBezTo>
                  <a:pt x="354821" y="908756"/>
                  <a:pt x="334351" y="929226"/>
                  <a:pt x="309101" y="929226"/>
                </a:cubicBezTo>
                <a:cubicBezTo>
                  <a:pt x="283851" y="929226"/>
                  <a:pt x="263381" y="908756"/>
                  <a:pt x="263381" y="883506"/>
                </a:cubicBezTo>
                <a:cubicBezTo>
                  <a:pt x="263381" y="858256"/>
                  <a:pt x="283851" y="837786"/>
                  <a:pt x="309101" y="837786"/>
                </a:cubicBezTo>
                <a:close/>
                <a:moveTo>
                  <a:pt x="45720" y="837786"/>
                </a:moveTo>
                <a:cubicBezTo>
                  <a:pt x="70970" y="837786"/>
                  <a:pt x="91440" y="858256"/>
                  <a:pt x="91440" y="883506"/>
                </a:cubicBezTo>
                <a:cubicBezTo>
                  <a:pt x="91440" y="908756"/>
                  <a:pt x="70970" y="929226"/>
                  <a:pt x="45720" y="929226"/>
                </a:cubicBezTo>
                <a:cubicBezTo>
                  <a:pt x="20470" y="929226"/>
                  <a:pt x="0" y="908756"/>
                  <a:pt x="0" y="883506"/>
                </a:cubicBezTo>
                <a:cubicBezTo>
                  <a:pt x="0" y="858256"/>
                  <a:pt x="20470" y="837786"/>
                  <a:pt x="45720" y="837786"/>
                </a:cubicBezTo>
                <a:close/>
                <a:moveTo>
                  <a:pt x="1362625" y="558524"/>
                </a:moveTo>
                <a:cubicBezTo>
                  <a:pt x="1387875" y="558524"/>
                  <a:pt x="1408345" y="578994"/>
                  <a:pt x="1408345" y="604244"/>
                </a:cubicBezTo>
                <a:cubicBezTo>
                  <a:pt x="1408345" y="629494"/>
                  <a:pt x="1387875" y="649964"/>
                  <a:pt x="1362625" y="649964"/>
                </a:cubicBezTo>
                <a:cubicBezTo>
                  <a:pt x="1337375" y="649964"/>
                  <a:pt x="1316905" y="629494"/>
                  <a:pt x="1316905" y="604244"/>
                </a:cubicBezTo>
                <a:cubicBezTo>
                  <a:pt x="1316905" y="578994"/>
                  <a:pt x="1337375" y="558524"/>
                  <a:pt x="1362625" y="558524"/>
                </a:cubicBezTo>
                <a:close/>
                <a:moveTo>
                  <a:pt x="1099244" y="558524"/>
                </a:moveTo>
                <a:cubicBezTo>
                  <a:pt x="1124494" y="558524"/>
                  <a:pt x="1144964" y="578994"/>
                  <a:pt x="1144964" y="604244"/>
                </a:cubicBezTo>
                <a:cubicBezTo>
                  <a:pt x="1144964" y="629494"/>
                  <a:pt x="1124494" y="649964"/>
                  <a:pt x="1099244" y="649964"/>
                </a:cubicBezTo>
                <a:cubicBezTo>
                  <a:pt x="1073994" y="649964"/>
                  <a:pt x="1053524" y="629494"/>
                  <a:pt x="1053524" y="604244"/>
                </a:cubicBezTo>
                <a:cubicBezTo>
                  <a:pt x="1053524" y="578994"/>
                  <a:pt x="1073994" y="558524"/>
                  <a:pt x="1099244" y="558524"/>
                </a:cubicBezTo>
                <a:close/>
                <a:moveTo>
                  <a:pt x="835863" y="558524"/>
                </a:moveTo>
                <a:cubicBezTo>
                  <a:pt x="861113" y="558524"/>
                  <a:pt x="881583" y="578994"/>
                  <a:pt x="881583" y="604244"/>
                </a:cubicBezTo>
                <a:cubicBezTo>
                  <a:pt x="881583" y="629494"/>
                  <a:pt x="861113" y="649964"/>
                  <a:pt x="835863" y="649964"/>
                </a:cubicBezTo>
                <a:cubicBezTo>
                  <a:pt x="810613" y="649964"/>
                  <a:pt x="790143" y="629494"/>
                  <a:pt x="790143" y="604244"/>
                </a:cubicBezTo>
                <a:cubicBezTo>
                  <a:pt x="790143" y="578994"/>
                  <a:pt x="810613" y="558524"/>
                  <a:pt x="835863" y="558524"/>
                </a:cubicBezTo>
                <a:close/>
                <a:moveTo>
                  <a:pt x="572482" y="558524"/>
                </a:moveTo>
                <a:cubicBezTo>
                  <a:pt x="597732" y="558524"/>
                  <a:pt x="618202" y="578994"/>
                  <a:pt x="618202" y="604244"/>
                </a:cubicBezTo>
                <a:cubicBezTo>
                  <a:pt x="618202" y="629494"/>
                  <a:pt x="597732" y="649964"/>
                  <a:pt x="572482" y="649964"/>
                </a:cubicBezTo>
                <a:cubicBezTo>
                  <a:pt x="547232" y="649964"/>
                  <a:pt x="526762" y="629494"/>
                  <a:pt x="526762" y="604244"/>
                </a:cubicBezTo>
                <a:cubicBezTo>
                  <a:pt x="526762" y="578994"/>
                  <a:pt x="547232" y="558524"/>
                  <a:pt x="572482" y="558524"/>
                </a:cubicBezTo>
                <a:close/>
                <a:moveTo>
                  <a:pt x="309101" y="558524"/>
                </a:moveTo>
                <a:cubicBezTo>
                  <a:pt x="334351" y="558524"/>
                  <a:pt x="354821" y="578994"/>
                  <a:pt x="354821" y="604244"/>
                </a:cubicBezTo>
                <a:cubicBezTo>
                  <a:pt x="354821" y="629494"/>
                  <a:pt x="334351" y="649964"/>
                  <a:pt x="309101" y="649964"/>
                </a:cubicBezTo>
                <a:cubicBezTo>
                  <a:pt x="283851" y="649964"/>
                  <a:pt x="263381" y="629494"/>
                  <a:pt x="263381" y="604244"/>
                </a:cubicBezTo>
                <a:cubicBezTo>
                  <a:pt x="263381" y="578994"/>
                  <a:pt x="283851" y="558524"/>
                  <a:pt x="309101" y="558524"/>
                </a:cubicBezTo>
                <a:close/>
                <a:moveTo>
                  <a:pt x="45720" y="558524"/>
                </a:moveTo>
                <a:cubicBezTo>
                  <a:pt x="70970" y="558524"/>
                  <a:pt x="91440" y="578994"/>
                  <a:pt x="91440" y="604244"/>
                </a:cubicBezTo>
                <a:cubicBezTo>
                  <a:pt x="91440" y="629494"/>
                  <a:pt x="70970" y="649964"/>
                  <a:pt x="45720" y="649964"/>
                </a:cubicBezTo>
                <a:cubicBezTo>
                  <a:pt x="20470" y="649964"/>
                  <a:pt x="0" y="629494"/>
                  <a:pt x="0" y="604244"/>
                </a:cubicBezTo>
                <a:cubicBezTo>
                  <a:pt x="0" y="578994"/>
                  <a:pt x="20470" y="558524"/>
                  <a:pt x="45720" y="558524"/>
                </a:cubicBezTo>
                <a:close/>
                <a:moveTo>
                  <a:pt x="1362625" y="279262"/>
                </a:moveTo>
                <a:cubicBezTo>
                  <a:pt x="1387875" y="279262"/>
                  <a:pt x="1408345" y="299732"/>
                  <a:pt x="1408345" y="324982"/>
                </a:cubicBezTo>
                <a:cubicBezTo>
                  <a:pt x="1408345" y="350232"/>
                  <a:pt x="1387875" y="370702"/>
                  <a:pt x="1362625" y="370702"/>
                </a:cubicBezTo>
                <a:cubicBezTo>
                  <a:pt x="1337375" y="370702"/>
                  <a:pt x="1316905" y="350232"/>
                  <a:pt x="1316905" y="324982"/>
                </a:cubicBezTo>
                <a:cubicBezTo>
                  <a:pt x="1316905" y="299732"/>
                  <a:pt x="1337375" y="279262"/>
                  <a:pt x="1362625" y="279262"/>
                </a:cubicBezTo>
                <a:close/>
                <a:moveTo>
                  <a:pt x="1099244" y="279262"/>
                </a:moveTo>
                <a:cubicBezTo>
                  <a:pt x="1124494" y="279262"/>
                  <a:pt x="1144964" y="299732"/>
                  <a:pt x="1144964" y="324982"/>
                </a:cubicBezTo>
                <a:cubicBezTo>
                  <a:pt x="1144964" y="350232"/>
                  <a:pt x="1124494" y="370702"/>
                  <a:pt x="1099244" y="370702"/>
                </a:cubicBezTo>
                <a:cubicBezTo>
                  <a:pt x="1073994" y="370702"/>
                  <a:pt x="1053524" y="350232"/>
                  <a:pt x="1053524" y="324982"/>
                </a:cubicBezTo>
                <a:cubicBezTo>
                  <a:pt x="1053524" y="299732"/>
                  <a:pt x="1073994" y="279262"/>
                  <a:pt x="1099244" y="279262"/>
                </a:cubicBezTo>
                <a:close/>
                <a:moveTo>
                  <a:pt x="835863" y="279262"/>
                </a:moveTo>
                <a:cubicBezTo>
                  <a:pt x="861113" y="279262"/>
                  <a:pt x="881583" y="299732"/>
                  <a:pt x="881583" y="324982"/>
                </a:cubicBezTo>
                <a:cubicBezTo>
                  <a:pt x="881583" y="350232"/>
                  <a:pt x="861113" y="370702"/>
                  <a:pt x="835863" y="370702"/>
                </a:cubicBezTo>
                <a:cubicBezTo>
                  <a:pt x="810613" y="370702"/>
                  <a:pt x="790143" y="350232"/>
                  <a:pt x="790143" y="324982"/>
                </a:cubicBezTo>
                <a:cubicBezTo>
                  <a:pt x="790143" y="299732"/>
                  <a:pt x="810613" y="279262"/>
                  <a:pt x="835863" y="279262"/>
                </a:cubicBezTo>
                <a:close/>
                <a:moveTo>
                  <a:pt x="572482" y="279262"/>
                </a:moveTo>
                <a:cubicBezTo>
                  <a:pt x="597732" y="279262"/>
                  <a:pt x="618202" y="299732"/>
                  <a:pt x="618202" y="324982"/>
                </a:cubicBezTo>
                <a:cubicBezTo>
                  <a:pt x="618202" y="350232"/>
                  <a:pt x="597732" y="370702"/>
                  <a:pt x="572482" y="370702"/>
                </a:cubicBezTo>
                <a:cubicBezTo>
                  <a:pt x="547232" y="370702"/>
                  <a:pt x="526762" y="350232"/>
                  <a:pt x="526762" y="324982"/>
                </a:cubicBezTo>
                <a:cubicBezTo>
                  <a:pt x="526762" y="299732"/>
                  <a:pt x="547232" y="279262"/>
                  <a:pt x="572482" y="279262"/>
                </a:cubicBezTo>
                <a:close/>
                <a:moveTo>
                  <a:pt x="309101" y="279262"/>
                </a:moveTo>
                <a:cubicBezTo>
                  <a:pt x="334351" y="279262"/>
                  <a:pt x="354821" y="299732"/>
                  <a:pt x="354821" y="324982"/>
                </a:cubicBezTo>
                <a:cubicBezTo>
                  <a:pt x="354821" y="350232"/>
                  <a:pt x="334351" y="370702"/>
                  <a:pt x="309101" y="370702"/>
                </a:cubicBezTo>
                <a:cubicBezTo>
                  <a:pt x="283851" y="370702"/>
                  <a:pt x="263381" y="350232"/>
                  <a:pt x="263381" y="324982"/>
                </a:cubicBezTo>
                <a:cubicBezTo>
                  <a:pt x="263381" y="299732"/>
                  <a:pt x="283851" y="279262"/>
                  <a:pt x="309101" y="279262"/>
                </a:cubicBezTo>
                <a:close/>
                <a:moveTo>
                  <a:pt x="45720" y="279262"/>
                </a:moveTo>
                <a:cubicBezTo>
                  <a:pt x="70970" y="279262"/>
                  <a:pt x="91440" y="299732"/>
                  <a:pt x="91440" y="324982"/>
                </a:cubicBezTo>
                <a:cubicBezTo>
                  <a:pt x="91440" y="350232"/>
                  <a:pt x="70970" y="370702"/>
                  <a:pt x="45720" y="370702"/>
                </a:cubicBezTo>
                <a:cubicBezTo>
                  <a:pt x="20470" y="370702"/>
                  <a:pt x="0" y="350232"/>
                  <a:pt x="0" y="324982"/>
                </a:cubicBezTo>
                <a:cubicBezTo>
                  <a:pt x="0" y="299732"/>
                  <a:pt x="20470" y="279262"/>
                  <a:pt x="45720" y="279262"/>
                </a:cubicBezTo>
                <a:close/>
                <a:moveTo>
                  <a:pt x="1362625" y="0"/>
                </a:moveTo>
                <a:cubicBezTo>
                  <a:pt x="1387875" y="0"/>
                  <a:pt x="1408345" y="20470"/>
                  <a:pt x="1408345" y="45720"/>
                </a:cubicBezTo>
                <a:cubicBezTo>
                  <a:pt x="1408345" y="70970"/>
                  <a:pt x="1387875" y="91440"/>
                  <a:pt x="1362625" y="91440"/>
                </a:cubicBezTo>
                <a:cubicBezTo>
                  <a:pt x="1337375" y="91440"/>
                  <a:pt x="1316905" y="70970"/>
                  <a:pt x="1316905" y="45720"/>
                </a:cubicBezTo>
                <a:cubicBezTo>
                  <a:pt x="1316905" y="20470"/>
                  <a:pt x="1337375" y="0"/>
                  <a:pt x="1362625" y="0"/>
                </a:cubicBezTo>
                <a:close/>
                <a:moveTo>
                  <a:pt x="1099244" y="0"/>
                </a:moveTo>
                <a:cubicBezTo>
                  <a:pt x="1124494" y="0"/>
                  <a:pt x="1144964" y="20470"/>
                  <a:pt x="1144964" y="45720"/>
                </a:cubicBezTo>
                <a:cubicBezTo>
                  <a:pt x="1144964" y="70970"/>
                  <a:pt x="1124494" y="91440"/>
                  <a:pt x="1099244" y="91440"/>
                </a:cubicBezTo>
                <a:cubicBezTo>
                  <a:pt x="1073994" y="91440"/>
                  <a:pt x="1053524" y="70970"/>
                  <a:pt x="1053524" y="45720"/>
                </a:cubicBezTo>
                <a:cubicBezTo>
                  <a:pt x="1053524" y="20470"/>
                  <a:pt x="1073994" y="0"/>
                  <a:pt x="1099244" y="0"/>
                </a:cubicBezTo>
                <a:close/>
                <a:moveTo>
                  <a:pt x="835863" y="0"/>
                </a:moveTo>
                <a:cubicBezTo>
                  <a:pt x="861113" y="0"/>
                  <a:pt x="881583" y="20470"/>
                  <a:pt x="881583" y="45720"/>
                </a:cubicBezTo>
                <a:cubicBezTo>
                  <a:pt x="881583" y="70970"/>
                  <a:pt x="861113" y="91440"/>
                  <a:pt x="835863" y="91440"/>
                </a:cubicBezTo>
                <a:cubicBezTo>
                  <a:pt x="810613" y="91440"/>
                  <a:pt x="790143" y="70970"/>
                  <a:pt x="790143" y="45720"/>
                </a:cubicBezTo>
                <a:cubicBezTo>
                  <a:pt x="790143" y="20470"/>
                  <a:pt x="810613" y="0"/>
                  <a:pt x="835863" y="0"/>
                </a:cubicBezTo>
                <a:close/>
                <a:moveTo>
                  <a:pt x="572482" y="0"/>
                </a:moveTo>
                <a:cubicBezTo>
                  <a:pt x="597732" y="0"/>
                  <a:pt x="618202" y="20470"/>
                  <a:pt x="618202" y="45720"/>
                </a:cubicBezTo>
                <a:cubicBezTo>
                  <a:pt x="618202" y="70970"/>
                  <a:pt x="597732" y="91440"/>
                  <a:pt x="572482" y="91440"/>
                </a:cubicBezTo>
                <a:cubicBezTo>
                  <a:pt x="547232" y="91440"/>
                  <a:pt x="526762" y="70970"/>
                  <a:pt x="526762" y="45720"/>
                </a:cubicBezTo>
                <a:cubicBezTo>
                  <a:pt x="526762" y="20470"/>
                  <a:pt x="547232" y="0"/>
                  <a:pt x="572482" y="0"/>
                </a:cubicBezTo>
                <a:close/>
                <a:moveTo>
                  <a:pt x="309101" y="0"/>
                </a:moveTo>
                <a:cubicBezTo>
                  <a:pt x="334351" y="0"/>
                  <a:pt x="354821" y="20470"/>
                  <a:pt x="354821" y="45720"/>
                </a:cubicBezTo>
                <a:cubicBezTo>
                  <a:pt x="354821" y="70970"/>
                  <a:pt x="334351" y="91440"/>
                  <a:pt x="309101" y="91440"/>
                </a:cubicBezTo>
                <a:cubicBezTo>
                  <a:pt x="283851" y="91440"/>
                  <a:pt x="263381" y="70970"/>
                  <a:pt x="263381" y="45720"/>
                </a:cubicBezTo>
                <a:cubicBezTo>
                  <a:pt x="263381" y="20470"/>
                  <a:pt x="283851" y="0"/>
                  <a:pt x="309101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DB0C3CDB-660B-48D7-B69C-4EBDA2C397FA}"/>
              </a:ext>
            </a:extLst>
          </p:cNvPr>
          <p:cNvSpPr/>
          <p:nvPr/>
        </p:nvSpPr>
        <p:spPr>
          <a:xfrm flipH="1" flipV="1">
            <a:off x="5669144" y="11195749"/>
            <a:ext cx="960352" cy="96035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55880550-D3CF-4C43-9F97-CEF84CD6C1FA}"/>
              </a:ext>
            </a:extLst>
          </p:cNvPr>
          <p:cNvSpPr/>
          <p:nvPr/>
        </p:nvSpPr>
        <p:spPr>
          <a:xfrm rot="5400000" flipV="1">
            <a:off x="879817" y="710014"/>
            <a:ext cx="613537" cy="61353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47B7D0FE-6621-43CF-8E5E-A95F7BDB1621}"/>
              </a:ext>
            </a:extLst>
          </p:cNvPr>
          <p:cNvSpPr/>
          <p:nvPr/>
        </p:nvSpPr>
        <p:spPr>
          <a:xfrm flipH="1">
            <a:off x="-617514" y="9923853"/>
            <a:ext cx="1094585" cy="1094585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5" name="Teardrop 24">
            <a:extLst>
              <a:ext uri="{FF2B5EF4-FFF2-40B4-BE49-F238E27FC236}">
                <a16:creationId xmlns:a16="http://schemas.microsoft.com/office/drawing/2014/main" id="{EF73A396-E892-4ACE-BB95-F76F3B60CA82}"/>
              </a:ext>
            </a:extLst>
          </p:cNvPr>
          <p:cNvSpPr/>
          <p:nvPr/>
        </p:nvSpPr>
        <p:spPr>
          <a:xfrm>
            <a:off x="5748924" y="2553393"/>
            <a:ext cx="1723730" cy="1723730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6" name="Teardrop 25">
            <a:extLst>
              <a:ext uri="{FF2B5EF4-FFF2-40B4-BE49-F238E27FC236}">
                <a16:creationId xmlns:a16="http://schemas.microsoft.com/office/drawing/2014/main" id="{77A18068-8EFE-4969-AEE1-1EF62A2D6C02}"/>
              </a:ext>
            </a:extLst>
          </p:cNvPr>
          <p:cNvSpPr/>
          <p:nvPr/>
        </p:nvSpPr>
        <p:spPr>
          <a:xfrm flipV="1">
            <a:off x="5086173" y="11302915"/>
            <a:ext cx="354467" cy="35446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7" name="Teardrop 26">
            <a:extLst>
              <a:ext uri="{FF2B5EF4-FFF2-40B4-BE49-F238E27FC236}">
                <a16:creationId xmlns:a16="http://schemas.microsoft.com/office/drawing/2014/main" id="{AAF23F76-627C-44C7-B327-4C7D4BBFBA07}"/>
              </a:ext>
            </a:extLst>
          </p:cNvPr>
          <p:cNvSpPr/>
          <p:nvPr/>
        </p:nvSpPr>
        <p:spPr>
          <a:xfrm>
            <a:off x="-939749" y="-348540"/>
            <a:ext cx="1723730" cy="1723730"/>
          </a:xfrm>
          <a:prstGeom prst="teardrop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EE3E9F4-57EC-4A10-8918-B0A9FF1B279A}"/>
              </a:ext>
            </a:extLst>
          </p:cNvPr>
          <p:cNvSpPr/>
          <p:nvPr/>
        </p:nvSpPr>
        <p:spPr>
          <a:xfrm rot="8110091">
            <a:off x="6219376" y="8732067"/>
            <a:ext cx="2016630" cy="2046487"/>
          </a:xfrm>
          <a:custGeom>
            <a:avLst/>
            <a:gdLst>
              <a:gd name="connsiteX0" fmla="*/ 2461260 w 2506980"/>
              <a:gd name="connsiteY0" fmla="*/ 868260 h 2544096"/>
              <a:gd name="connsiteX1" fmla="*/ 2470370 w 2506980"/>
              <a:gd name="connsiteY1" fmla="*/ 893151 h 2544096"/>
              <a:gd name="connsiteX2" fmla="*/ 2501768 w 2506980"/>
              <a:gd name="connsiteY2" fmla="*/ 1015260 h 2544096"/>
              <a:gd name="connsiteX3" fmla="*/ 2506980 w 2506980"/>
              <a:gd name="connsiteY3" fmla="*/ 1049414 h 2544096"/>
              <a:gd name="connsiteX4" fmla="*/ 2506980 w 2506980"/>
              <a:gd name="connsiteY4" fmla="*/ 1494683 h 2544096"/>
              <a:gd name="connsiteX5" fmla="*/ 2501768 w 2506980"/>
              <a:gd name="connsiteY5" fmla="*/ 1528837 h 2544096"/>
              <a:gd name="connsiteX6" fmla="*/ 2470370 w 2506980"/>
              <a:gd name="connsiteY6" fmla="*/ 1650946 h 2544096"/>
              <a:gd name="connsiteX7" fmla="*/ 2461260 w 2506980"/>
              <a:gd name="connsiteY7" fmla="*/ 1675836 h 2544096"/>
              <a:gd name="connsiteX8" fmla="*/ 45720 w 2506980"/>
              <a:gd name="connsiteY8" fmla="*/ 868260 h 2544096"/>
              <a:gd name="connsiteX9" fmla="*/ 45720 w 2506980"/>
              <a:gd name="connsiteY9" fmla="*/ 1675836 h 2544096"/>
              <a:gd name="connsiteX10" fmla="*/ 36610 w 2506980"/>
              <a:gd name="connsiteY10" fmla="*/ 1650946 h 2544096"/>
              <a:gd name="connsiteX11" fmla="*/ 5213 w 2506980"/>
              <a:gd name="connsiteY11" fmla="*/ 1528837 h 2544096"/>
              <a:gd name="connsiteX12" fmla="*/ 0 w 2506980"/>
              <a:gd name="connsiteY12" fmla="*/ 1494683 h 2544096"/>
              <a:gd name="connsiteX13" fmla="*/ 0 w 2506980"/>
              <a:gd name="connsiteY13" fmla="*/ 1049414 h 2544096"/>
              <a:gd name="connsiteX14" fmla="*/ 5213 w 2506980"/>
              <a:gd name="connsiteY14" fmla="*/ 1015260 h 2544096"/>
              <a:gd name="connsiteX15" fmla="*/ 36610 w 2506980"/>
              <a:gd name="connsiteY15" fmla="*/ 893151 h 2544096"/>
              <a:gd name="connsiteX16" fmla="*/ 175260 w 2506980"/>
              <a:gd name="connsiteY16" fmla="*/ 595327 h 2544096"/>
              <a:gd name="connsiteX17" fmla="*/ 175260 w 2506980"/>
              <a:gd name="connsiteY17" fmla="*/ 1948770 h 2544096"/>
              <a:gd name="connsiteX18" fmla="*/ 133111 w 2506980"/>
              <a:gd name="connsiteY18" fmla="*/ 1879390 h 2544096"/>
              <a:gd name="connsiteX19" fmla="*/ 129540 w 2506980"/>
              <a:gd name="connsiteY19" fmla="*/ 1871978 h 2544096"/>
              <a:gd name="connsiteX20" fmla="*/ 129540 w 2506980"/>
              <a:gd name="connsiteY20" fmla="*/ 672119 h 2544096"/>
              <a:gd name="connsiteX21" fmla="*/ 133111 w 2506980"/>
              <a:gd name="connsiteY21" fmla="*/ 664706 h 2544096"/>
              <a:gd name="connsiteX22" fmla="*/ 2331720 w 2506980"/>
              <a:gd name="connsiteY22" fmla="*/ 595326 h 2544096"/>
              <a:gd name="connsiteX23" fmla="*/ 2373869 w 2506980"/>
              <a:gd name="connsiteY23" fmla="*/ 664706 h 2544096"/>
              <a:gd name="connsiteX24" fmla="*/ 2377440 w 2506980"/>
              <a:gd name="connsiteY24" fmla="*/ 672119 h 2544096"/>
              <a:gd name="connsiteX25" fmla="*/ 2377440 w 2506980"/>
              <a:gd name="connsiteY25" fmla="*/ 1871978 h 2544096"/>
              <a:gd name="connsiteX26" fmla="*/ 2373869 w 2506980"/>
              <a:gd name="connsiteY26" fmla="*/ 1879390 h 2544096"/>
              <a:gd name="connsiteX27" fmla="*/ 2331720 w 2506980"/>
              <a:gd name="connsiteY27" fmla="*/ 1948770 h 2544096"/>
              <a:gd name="connsiteX28" fmla="*/ 2202180 w 2506980"/>
              <a:gd name="connsiteY28" fmla="*/ 423584 h 2544096"/>
              <a:gd name="connsiteX29" fmla="*/ 2236697 w 2506980"/>
              <a:gd name="connsiteY29" fmla="*/ 461562 h 2544096"/>
              <a:gd name="connsiteX30" fmla="*/ 2247900 w 2506980"/>
              <a:gd name="connsiteY30" fmla="*/ 476544 h 2544096"/>
              <a:gd name="connsiteX31" fmla="*/ 2247900 w 2506980"/>
              <a:gd name="connsiteY31" fmla="*/ 2067553 h 2544096"/>
              <a:gd name="connsiteX32" fmla="*/ 2236697 w 2506980"/>
              <a:gd name="connsiteY32" fmla="*/ 2082535 h 2544096"/>
              <a:gd name="connsiteX33" fmla="*/ 2202180 w 2506980"/>
              <a:gd name="connsiteY33" fmla="*/ 2120513 h 2544096"/>
              <a:gd name="connsiteX34" fmla="*/ 304800 w 2506980"/>
              <a:gd name="connsiteY34" fmla="*/ 423584 h 2544096"/>
              <a:gd name="connsiteX35" fmla="*/ 304800 w 2506980"/>
              <a:gd name="connsiteY35" fmla="*/ 2120513 h 2544096"/>
              <a:gd name="connsiteX36" fmla="*/ 270284 w 2506980"/>
              <a:gd name="connsiteY36" fmla="*/ 2082535 h 2544096"/>
              <a:gd name="connsiteX37" fmla="*/ 259080 w 2506980"/>
              <a:gd name="connsiteY37" fmla="*/ 2067553 h 2544096"/>
              <a:gd name="connsiteX38" fmla="*/ 259080 w 2506980"/>
              <a:gd name="connsiteY38" fmla="*/ 476544 h 2544096"/>
              <a:gd name="connsiteX39" fmla="*/ 270284 w 2506980"/>
              <a:gd name="connsiteY39" fmla="*/ 461562 h 2544096"/>
              <a:gd name="connsiteX40" fmla="*/ 2072640 w 2506980"/>
              <a:gd name="connsiteY40" fmla="*/ 296715 h 2544096"/>
              <a:gd name="connsiteX41" fmla="*/ 2118360 w 2506980"/>
              <a:gd name="connsiteY41" fmla="*/ 338269 h 2544096"/>
              <a:gd name="connsiteX42" fmla="*/ 2118360 w 2506980"/>
              <a:gd name="connsiteY42" fmla="*/ 2205828 h 2544096"/>
              <a:gd name="connsiteX43" fmla="*/ 2072640 w 2506980"/>
              <a:gd name="connsiteY43" fmla="*/ 2247381 h 2544096"/>
              <a:gd name="connsiteX44" fmla="*/ 434340 w 2506980"/>
              <a:gd name="connsiteY44" fmla="*/ 296715 h 2544096"/>
              <a:gd name="connsiteX45" fmla="*/ 434340 w 2506980"/>
              <a:gd name="connsiteY45" fmla="*/ 2247381 h 2544096"/>
              <a:gd name="connsiteX46" fmla="*/ 388620 w 2506980"/>
              <a:gd name="connsiteY46" fmla="*/ 2205828 h 2544096"/>
              <a:gd name="connsiteX47" fmla="*/ 388620 w 2506980"/>
              <a:gd name="connsiteY47" fmla="*/ 338269 h 2544096"/>
              <a:gd name="connsiteX48" fmla="*/ 563880 w 2506980"/>
              <a:gd name="connsiteY48" fmla="*/ 201648 h 2544096"/>
              <a:gd name="connsiteX49" fmla="*/ 563880 w 2506980"/>
              <a:gd name="connsiteY49" fmla="*/ 2342448 h 2544096"/>
              <a:gd name="connsiteX50" fmla="*/ 541093 w 2506980"/>
              <a:gd name="connsiteY50" fmla="*/ 2328605 h 2544096"/>
              <a:gd name="connsiteX51" fmla="*/ 518160 w 2506980"/>
              <a:gd name="connsiteY51" fmla="*/ 2311456 h 2544096"/>
              <a:gd name="connsiteX52" fmla="*/ 518160 w 2506980"/>
              <a:gd name="connsiteY52" fmla="*/ 232641 h 2544096"/>
              <a:gd name="connsiteX53" fmla="*/ 541093 w 2506980"/>
              <a:gd name="connsiteY53" fmla="*/ 215492 h 2544096"/>
              <a:gd name="connsiteX54" fmla="*/ 1943100 w 2506980"/>
              <a:gd name="connsiteY54" fmla="*/ 201648 h 2544096"/>
              <a:gd name="connsiteX55" fmla="*/ 1965887 w 2506980"/>
              <a:gd name="connsiteY55" fmla="*/ 215492 h 2544096"/>
              <a:gd name="connsiteX56" fmla="*/ 1988820 w 2506980"/>
              <a:gd name="connsiteY56" fmla="*/ 232641 h 2544096"/>
              <a:gd name="connsiteX57" fmla="*/ 1988820 w 2506980"/>
              <a:gd name="connsiteY57" fmla="*/ 2311456 h 2544096"/>
              <a:gd name="connsiteX58" fmla="*/ 1965887 w 2506980"/>
              <a:gd name="connsiteY58" fmla="*/ 2328605 h 2544096"/>
              <a:gd name="connsiteX59" fmla="*/ 1943100 w 2506980"/>
              <a:gd name="connsiteY59" fmla="*/ 2342448 h 2544096"/>
              <a:gd name="connsiteX60" fmla="*/ 1813560 w 2506980"/>
              <a:gd name="connsiteY60" fmla="*/ 128897 h 2544096"/>
              <a:gd name="connsiteX61" fmla="*/ 1859280 w 2506980"/>
              <a:gd name="connsiteY61" fmla="*/ 150921 h 2544096"/>
              <a:gd name="connsiteX62" fmla="*/ 1859280 w 2506980"/>
              <a:gd name="connsiteY62" fmla="*/ 2393175 h 2544096"/>
              <a:gd name="connsiteX63" fmla="*/ 1813560 w 2506980"/>
              <a:gd name="connsiteY63" fmla="*/ 2415200 h 2544096"/>
              <a:gd name="connsiteX64" fmla="*/ 693420 w 2506980"/>
              <a:gd name="connsiteY64" fmla="*/ 128897 h 2544096"/>
              <a:gd name="connsiteX65" fmla="*/ 693420 w 2506980"/>
              <a:gd name="connsiteY65" fmla="*/ 2415200 h 2544096"/>
              <a:gd name="connsiteX66" fmla="*/ 647700 w 2506980"/>
              <a:gd name="connsiteY66" fmla="*/ 2393175 h 2544096"/>
              <a:gd name="connsiteX67" fmla="*/ 647700 w 2506980"/>
              <a:gd name="connsiteY67" fmla="*/ 150921 h 2544096"/>
              <a:gd name="connsiteX68" fmla="*/ 1684020 w 2506980"/>
              <a:gd name="connsiteY68" fmla="*/ 74066 h 2544096"/>
              <a:gd name="connsiteX69" fmla="*/ 1729740 w 2506980"/>
              <a:gd name="connsiteY69" fmla="*/ 90800 h 2544096"/>
              <a:gd name="connsiteX70" fmla="*/ 1729740 w 2506980"/>
              <a:gd name="connsiteY70" fmla="*/ 2453297 h 2544096"/>
              <a:gd name="connsiteX71" fmla="*/ 1684020 w 2506980"/>
              <a:gd name="connsiteY71" fmla="*/ 2470030 h 2544096"/>
              <a:gd name="connsiteX72" fmla="*/ 822960 w 2506980"/>
              <a:gd name="connsiteY72" fmla="*/ 74066 h 2544096"/>
              <a:gd name="connsiteX73" fmla="*/ 822960 w 2506980"/>
              <a:gd name="connsiteY73" fmla="*/ 2470030 h 2544096"/>
              <a:gd name="connsiteX74" fmla="*/ 777240 w 2506980"/>
              <a:gd name="connsiteY74" fmla="*/ 2453297 h 2544096"/>
              <a:gd name="connsiteX75" fmla="*/ 777240 w 2506980"/>
              <a:gd name="connsiteY75" fmla="*/ 90800 h 2544096"/>
              <a:gd name="connsiteX76" fmla="*/ 952500 w 2506980"/>
              <a:gd name="connsiteY76" fmla="*/ 35136 h 2544096"/>
              <a:gd name="connsiteX77" fmla="*/ 952500 w 2506980"/>
              <a:gd name="connsiteY77" fmla="*/ 2508960 h 2544096"/>
              <a:gd name="connsiteX78" fmla="*/ 906780 w 2506980"/>
              <a:gd name="connsiteY78" fmla="*/ 2497204 h 2544096"/>
              <a:gd name="connsiteX79" fmla="*/ 906780 w 2506980"/>
              <a:gd name="connsiteY79" fmla="*/ 46892 h 2544096"/>
              <a:gd name="connsiteX80" fmla="*/ 1554480 w 2506980"/>
              <a:gd name="connsiteY80" fmla="*/ 35136 h 2544096"/>
              <a:gd name="connsiteX81" fmla="*/ 1600200 w 2506980"/>
              <a:gd name="connsiteY81" fmla="*/ 46892 h 2544096"/>
              <a:gd name="connsiteX82" fmla="*/ 1600200 w 2506980"/>
              <a:gd name="connsiteY82" fmla="*/ 2497204 h 2544096"/>
              <a:gd name="connsiteX83" fmla="*/ 1554480 w 2506980"/>
              <a:gd name="connsiteY83" fmla="*/ 2508960 h 2544096"/>
              <a:gd name="connsiteX84" fmla="*/ 1424940 w 2506980"/>
              <a:gd name="connsiteY84" fmla="*/ 10746 h 2544096"/>
              <a:gd name="connsiteX85" fmla="*/ 1470660 w 2506980"/>
              <a:gd name="connsiteY85" fmla="*/ 17724 h 2544096"/>
              <a:gd name="connsiteX86" fmla="*/ 1470660 w 2506980"/>
              <a:gd name="connsiteY86" fmla="*/ 2526372 h 2544096"/>
              <a:gd name="connsiteX87" fmla="*/ 1424940 w 2506980"/>
              <a:gd name="connsiteY87" fmla="*/ 2533350 h 2544096"/>
              <a:gd name="connsiteX88" fmla="*/ 1082040 w 2506980"/>
              <a:gd name="connsiteY88" fmla="*/ 10746 h 2544096"/>
              <a:gd name="connsiteX89" fmla="*/ 1082040 w 2506980"/>
              <a:gd name="connsiteY89" fmla="*/ 2533350 h 2544096"/>
              <a:gd name="connsiteX90" fmla="*/ 1036320 w 2506980"/>
              <a:gd name="connsiteY90" fmla="*/ 2526372 h 2544096"/>
              <a:gd name="connsiteX91" fmla="*/ 1036320 w 2506980"/>
              <a:gd name="connsiteY91" fmla="*/ 17724 h 2544096"/>
              <a:gd name="connsiteX92" fmla="*/ 1295400 w 2506980"/>
              <a:gd name="connsiteY92" fmla="*/ 0 h 2544096"/>
              <a:gd name="connsiteX93" fmla="*/ 1341120 w 2506980"/>
              <a:gd name="connsiteY93" fmla="*/ 2309 h 2544096"/>
              <a:gd name="connsiteX94" fmla="*/ 1341120 w 2506980"/>
              <a:gd name="connsiteY94" fmla="*/ 2541787 h 2544096"/>
              <a:gd name="connsiteX95" fmla="*/ 1295400 w 2506980"/>
              <a:gd name="connsiteY95" fmla="*/ 2544096 h 2544096"/>
              <a:gd name="connsiteX96" fmla="*/ 1211580 w 2506980"/>
              <a:gd name="connsiteY96" fmla="*/ 0 h 2544096"/>
              <a:gd name="connsiteX97" fmla="*/ 1211580 w 2506980"/>
              <a:gd name="connsiteY97" fmla="*/ 2544096 h 2544096"/>
              <a:gd name="connsiteX98" fmla="*/ 1165860 w 2506980"/>
              <a:gd name="connsiteY98" fmla="*/ 2541787 h 2544096"/>
              <a:gd name="connsiteX99" fmla="*/ 1165860 w 2506980"/>
              <a:gd name="connsiteY99" fmla="*/ 2309 h 254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506980" h="2544096">
                <a:moveTo>
                  <a:pt x="2461260" y="868260"/>
                </a:moveTo>
                <a:lnTo>
                  <a:pt x="2470370" y="893151"/>
                </a:lnTo>
                <a:cubicBezTo>
                  <a:pt x="2482780" y="933049"/>
                  <a:pt x="2493281" y="973787"/>
                  <a:pt x="2501768" y="1015260"/>
                </a:cubicBezTo>
                <a:lnTo>
                  <a:pt x="2506980" y="1049414"/>
                </a:lnTo>
                <a:lnTo>
                  <a:pt x="2506980" y="1494683"/>
                </a:lnTo>
                <a:lnTo>
                  <a:pt x="2501768" y="1528837"/>
                </a:lnTo>
                <a:cubicBezTo>
                  <a:pt x="2493281" y="1570309"/>
                  <a:pt x="2482780" y="1611048"/>
                  <a:pt x="2470370" y="1650946"/>
                </a:cubicBezTo>
                <a:lnTo>
                  <a:pt x="2461260" y="1675836"/>
                </a:lnTo>
                <a:close/>
                <a:moveTo>
                  <a:pt x="45720" y="868260"/>
                </a:moveTo>
                <a:lnTo>
                  <a:pt x="45720" y="1675836"/>
                </a:lnTo>
                <a:lnTo>
                  <a:pt x="36610" y="1650946"/>
                </a:lnTo>
                <a:cubicBezTo>
                  <a:pt x="24201" y="1611048"/>
                  <a:pt x="13699" y="1570309"/>
                  <a:pt x="5213" y="1528837"/>
                </a:cubicBezTo>
                <a:lnTo>
                  <a:pt x="0" y="1494683"/>
                </a:lnTo>
                <a:lnTo>
                  <a:pt x="0" y="1049414"/>
                </a:lnTo>
                <a:lnTo>
                  <a:pt x="5213" y="1015260"/>
                </a:lnTo>
                <a:cubicBezTo>
                  <a:pt x="13699" y="973787"/>
                  <a:pt x="24201" y="933049"/>
                  <a:pt x="36610" y="893151"/>
                </a:cubicBezTo>
                <a:close/>
                <a:moveTo>
                  <a:pt x="175260" y="595327"/>
                </a:moveTo>
                <a:lnTo>
                  <a:pt x="175260" y="1948770"/>
                </a:lnTo>
                <a:lnTo>
                  <a:pt x="133111" y="1879390"/>
                </a:lnTo>
                <a:lnTo>
                  <a:pt x="129540" y="1871978"/>
                </a:lnTo>
                <a:lnTo>
                  <a:pt x="129540" y="672119"/>
                </a:lnTo>
                <a:lnTo>
                  <a:pt x="133111" y="664706"/>
                </a:lnTo>
                <a:close/>
                <a:moveTo>
                  <a:pt x="2331720" y="595326"/>
                </a:moveTo>
                <a:lnTo>
                  <a:pt x="2373869" y="664706"/>
                </a:lnTo>
                <a:lnTo>
                  <a:pt x="2377440" y="672119"/>
                </a:lnTo>
                <a:lnTo>
                  <a:pt x="2377440" y="1871978"/>
                </a:lnTo>
                <a:lnTo>
                  <a:pt x="2373869" y="1879390"/>
                </a:lnTo>
                <a:lnTo>
                  <a:pt x="2331720" y="1948770"/>
                </a:lnTo>
                <a:close/>
                <a:moveTo>
                  <a:pt x="2202180" y="423584"/>
                </a:moveTo>
                <a:lnTo>
                  <a:pt x="2236697" y="461562"/>
                </a:lnTo>
                <a:lnTo>
                  <a:pt x="2247900" y="476544"/>
                </a:lnTo>
                <a:lnTo>
                  <a:pt x="2247900" y="2067553"/>
                </a:lnTo>
                <a:lnTo>
                  <a:pt x="2236697" y="2082535"/>
                </a:lnTo>
                <a:lnTo>
                  <a:pt x="2202180" y="2120513"/>
                </a:lnTo>
                <a:close/>
                <a:moveTo>
                  <a:pt x="304800" y="423584"/>
                </a:moveTo>
                <a:lnTo>
                  <a:pt x="304800" y="2120513"/>
                </a:lnTo>
                <a:lnTo>
                  <a:pt x="270284" y="2082535"/>
                </a:lnTo>
                <a:lnTo>
                  <a:pt x="259080" y="2067553"/>
                </a:lnTo>
                <a:lnTo>
                  <a:pt x="259080" y="476544"/>
                </a:lnTo>
                <a:lnTo>
                  <a:pt x="270284" y="461562"/>
                </a:lnTo>
                <a:close/>
                <a:moveTo>
                  <a:pt x="2072640" y="296715"/>
                </a:moveTo>
                <a:lnTo>
                  <a:pt x="2118360" y="338269"/>
                </a:lnTo>
                <a:lnTo>
                  <a:pt x="2118360" y="2205828"/>
                </a:lnTo>
                <a:lnTo>
                  <a:pt x="2072640" y="2247381"/>
                </a:lnTo>
                <a:close/>
                <a:moveTo>
                  <a:pt x="434340" y="296715"/>
                </a:moveTo>
                <a:lnTo>
                  <a:pt x="434340" y="2247381"/>
                </a:lnTo>
                <a:lnTo>
                  <a:pt x="388620" y="2205828"/>
                </a:lnTo>
                <a:lnTo>
                  <a:pt x="388620" y="338269"/>
                </a:lnTo>
                <a:close/>
                <a:moveTo>
                  <a:pt x="563880" y="201648"/>
                </a:moveTo>
                <a:lnTo>
                  <a:pt x="563880" y="2342448"/>
                </a:lnTo>
                <a:lnTo>
                  <a:pt x="541093" y="2328605"/>
                </a:lnTo>
                <a:lnTo>
                  <a:pt x="518160" y="2311456"/>
                </a:lnTo>
                <a:lnTo>
                  <a:pt x="518160" y="232641"/>
                </a:lnTo>
                <a:lnTo>
                  <a:pt x="541093" y="215492"/>
                </a:lnTo>
                <a:close/>
                <a:moveTo>
                  <a:pt x="1943100" y="201648"/>
                </a:moveTo>
                <a:lnTo>
                  <a:pt x="1965887" y="215492"/>
                </a:lnTo>
                <a:lnTo>
                  <a:pt x="1988820" y="232641"/>
                </a:lnTo>
                <a:lnTo>
                  <a:pt x="1988820" y="2311456"/>
                </a:lnTo>
                <a:lnTo>
                  <a:pt x="1965887" y="2328605"/>
                </a:lnTo>
                <a:lnTo>
                  <a:pt x="1943100" y="2342448"/>
                </a:lnTo>
                <a:close/>
                <a:moveTo>
                  <a:pt x="1813560" y="128897"/>
                </a:moveTo>
                <a:lnTo>
                  <a:pt x="1859280" y="150921"/>
                </a:lnTo>
                <a:lnTo>
                  <a:pt x="1859280" y="2393175"/>
                </a:lnTo>
                <a:lnTo>
                  <a:pt x="1813560" y="2415200"/>
                </a:lnTo>
                <a:close/>
                <a:moveTo>
                  <a:pt x="693420" y="128897"/>
                </a:moveTo>
                <a:lnTo>
                  <a:pt x="693420" y="2415200"/>
                </a:lnTo>
                <a:lnTo>
                  <a:pt x="647700" y="2393175"/>
                </a:lnTo>
                <a:lnTo>
                  <a:pt x="647700" y="150921"/>
                </a:lnTo>
                <a:close/>
                <a:moveTo>
                  <a:pt x="1684020" y="74066"/>
                </a:moveTo>
                <a:lnTo>
                  <a:pt x="1729740" y="90800"/>
                </a:lnTo>
                <a:lnTo>
                  <a:pt x="1729740" y="2453297"/>
                </a:lnTo>
                <a:lnTo>
                  <a:pt x="1684020" y="2470030"/>
                </a:lnTo>
                <a:close/>
                <a:moveTo>
                  <a:pt x="822960" y="74066"/>
                </a:moveTo>
                <a:lnTo>
                  <a:pt x="822960" y="2470030"/>
                </a:lnTo>
                <a:lnTo>
                  <a:pt x="777240" y="2453297"/>
                </a:lnTo>
                <a:lnTo>
                  <a:pt x="777240" y="90800"/>
                </a:lnTo>
                <a:close/>
                <a:moveTo>
                  <a:pt x="952500" y="35136"/>
                </a:moveTo>
                <a:lnTo>
                  <a:pt x="952500" y="2508960"/>
                </a:lnTo>
                <a:lnTo>
                  <a:pt x="906780" y="2497204"/>
                </a:lnTo>
                <a:lnTo>
                  <a:pt x="906780" y="46892"/>
                </a:lnTo>
                <a:close/>
                <a:moveTo>
                  <a:pt x="1554480" y="35136"/>
                </a:moveTo>
                <a:lnTo>
                  <a:pt x="1600200" y="46892"/>
                </a:lnTo>
                <a:lnTo>
                  <a:pt x="1600200" y="2497204"/>
                </a:lnTo>
                <a:lnTo>
                  <a:pt x="1554480" y="2508960"/>
                </a:lnTo>
                <a:close/>
                <a:moveTo>
                  <a:pt x="1424940" y="10746"/>
                </a:moveTo>
                <a:lnTo>
                  <a:pt x="1470660" y="17724"/>
                </a:lnTo>
                <a:lnTo>
                  <a:pt x="1470660" y="2526372"/>
                </a:lnTo>
                <a:lnTo>
                  <a:pt x="1424940" y="2533350"/>
                </a:lnTo>
                <a:close/>
                <a:moveTo>
                  <a:pt x="1082040" y="10746"/>
                </a:moveTo>
                <a:lnTo>
                  <a:pt x="1082040" y="2533350"/>
                </a:lnTo>
                <a:lnTo>
                  <a:pt x="1036320" y="2526372"/>
                </a:lnTo>
                <a:lnTo>
                  <a:pt x="1036320" y="17724"/>
                </a:lnTo>
                <a:close/>
                <a:moveTo>
                  <a:pt x="1295400" y="0"/>
                </a:moveTo>
                <a:lnTo>
                  <a:pt x="1341120" y="2309"/>
                </a:lnTo>
                <a:lnTo>
                  <a:pt x="1341120" y="2541787"/>
                </a:lnTo>
                <a:lnTo>
                  <a:pt x="1295400" y="2544096"/>
                </a:lnTo>
                <a:close/>
                <a:moveTo>
                  <a:pt x="1211580" y="0"/>
                </a:moveTo>
                <a:lnTo>
                  <a:pt x="1211580" y="2544096"/>
                </a:lnTo>
                <a:lnTo>
                  <a:pt x="1165860" y="2541787"/>
                </a:lnTo>
                <a:lnTo>
                  <a:pt x="1165860" y="230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37152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676 0.02096 L -3.7037E-6 2.5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8" y="-10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41000" decel="59000" autoRev="1" fill="hold" grpId="2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1" dur="13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074 0.01953 L 3.33333E-6 2.5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7" y="-97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" dur="3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20000" decel="80000" fill="hold" grpId="2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1.48148E-6 0.03972 L 1.48148E-6 -3.95833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9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grpId="1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3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ccel="19000" decel="16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2" dur="6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2315 0.01315 L 3.33333E-6 -3.33333E-6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7" y="-66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982 0.02044 L 2.22222E-6 -2.08333E-6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1" y="-1029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2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7 L 1.11111E-6 1.875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945 0.01002 L -1.11111E-6 3.54167E-6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508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1944 -0.01093 L -4.81481E-6 -4.16667E-6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547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7 L 2.59259E-6 2.70833E-6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8" presetClass="emph" presetSubtype="0" accel="7000" decel="5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0">
                                      <p:cBhvr>
                                        <p:cTn id="121" dur="3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0" grpId="0" animBg="1"/>
      <p:bldP spid="6" grpId="0" animBg="1"/>
      <p:bldP spid="6" grpId="1" animBg="1"/>
      <p:bldP spid="6" grpId="2" animBg="1"/>
      <p:bldP spid="7" grpId="0" animBg="1"/>
      <p:bldP spid="7" grpId="1" animBg="1"/>
      <p:bldP spid="13" grpId="0"/>
      <p:bldP spid="13" grpId="1"/>
      <p:bldP spid="13" grpId="2"/>
      <p:bldP spid="14" grpId="0"/>
      <p:bldP spid="14" grpId="1"/>
      <p:bldP spid="15" grpId="0"/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466B664-33EB-46A5-A8F4-7BB18041D143}"/>
              </a:ext>
            </a:extLst>
          </p:cNvPr>
          <p:cNvSpPr/>
          <p:nvPr/>
        </p:nvSpPr>
        <p:spPr>
          <a:xfrm>
            <a:off x="-6768067" y="9940766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A19B70E-9BA1-4457-85F8-4FA1A4CB9F6C}"/>
              </a:ext>
            </a:extLst>
          </p:cNvPr>
          <p:cNvSpPr/>
          <p:nvPr/>
        </p:nvSpPr>
        <p:spPr>
          <a:xfrm>
            <a:off x="3984518" y="-5895121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894FF2-3EDC-4FF5-9B84-A27B58B775BE}"/>
              </a:ext>
            </a:extLst>
          </p:cNvPr>
          <p:cNvSpPr/>
          <p:nvPr/>
        </p:nvSpPr>
        <p:spPr>
          <a:xfrm>
            <a:off x="-419100" y="3114377"/>
            <a:ext cx="7696200" cy="5963246"/>
          </a:xfrm>
          <a:prstGeom prst="roundRect">
            <a:avLst>
              <a:gd name="adj" fmla="val 3066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KOTAK BATAS" hidden="1">
            <a:extLst>
              <a:ext uri="{FF2B5EF4-FFF2-40B4-BE49-F238E27FC236}">
                <a16:creationId xmlns:a16="http://schemas.microsoft.com/office/drawing/2014/main" id="{C109B111-F5A1-4E5E-8A4D-C83581D7C760}"/>
              </a:ext>
            </a:extLst>
          </p:cNvPr>
          <p:cNvSpPr/>
          <p:nvPr/>
        </p:nvSpPr>
        <p:spPr>
          <a:xfrm>
            <a:off x="526762" y="79513"/>
            <a:ext cx="5804476" cy="1203297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BA81B88B-2EBD-4EA9-B82F-CC79EE7FE662}"/>
              </a:ext>
            </a:extLst>
          </p:cNvPr>
          <p:cNvSpPr/>
          <p:nvPr/>
        </p:nvSpPr>
        <p:spPr>
          <a:xfrm rot="16200000">
            <a:off x="1" y="-1463867"/>
            <a:ext cx="5746960" cy="5746962"/>
          </a:xfrm>
          <a:prstGeom prst="teardrop">
            <a:avLst/>
          </a:prstGeom>
          <a:blipFill dpi="0" rotWithShape="0">
            <a:blip r:embed="rId2"/>
            <a:srcRect/>
            <a:stretch>
              <a:fillRect l="-14458" t="-125" b="-629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1955724C-B5D0-4D8B-AB29-7D66D13E51DD}"/>
              </a:ext>
            </a:extLst>
          </p:cNvPr>
          <p:cNvSpPr/>
          <p:nvPr/>
        </p:nvSpPr>
        <p:spPr>
          <a:xfrm flipH="1">
            <a:off x="-6104" y="-1124885"/>
            <a:ext cx="5681382" cy="568138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882F6C1F-A33C-4D74-8036-D95E9DF25C33}"/>
              </a:ext>
            </a:extLst>
          </p:cNvPr>
          <p:cNvSpPr/>
          <p:nvPr/>
        </p:nvSpPr>
        <p:spPr>
          <a:xfrm rot="16200000" flipH="1" flipV="1">
            <a:off x="1111039" y="7642688"/>
            <a:ext cx="5746960" cy="5746962"/>
          </a:xfrm>
          <a:prstGeom prst="teardrop">
            <a:avLst/>
          </a:prstGeom>
          <a:blipFill dpi="0" rotWithShape="0">
            <a:blip r:embed="rId3"/>
            <a:srcRect/>
            <a:stretch>
              <a:fillRect l="1" t="-18418" r="-4070" b="-376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65DEB3AD-7220-44B7-8136-F02EDC1FC1B7}"/>
              </a:ext>
            </a:extLst>
          </p:cNvPr>
          <p:cNvSpPr/>
          <p:nvPr/>
        </p:nvSpPr>
        <p:spPr>
          <a:xfrm flipV="1">
            <a:off x="1104934" y="7981670"/>
            <a:ext cx="5681382" cy="568138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lean">
            <a:extLst>
              <a:ext uri="{FF2B5EF4-FFF2-40B4-BE49-F238E27FC236}">
                <a16:creationId xmlns:a16="http://schemas.microsoft.com/office/drawing/2014/main" id="{0236DBA9-F887-4017-8A43-16F9C671A532}"/>
              </a:ext>
            </a:extLst>
          </p:cNvPr>
          <p:cNvSpPr txBox="1"/>
          <p:nvPr/>
        </p:nvSpPr>
        <p:spPr>
          <a:xfrm>
            <a:off x="694785" y="5713490"/>
            <a:ext cx="2545544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6000" b="1" dirty="0">
                <a:solidFill>
                  <a:schemeClr val="bg1"/>
                </a:solidFill>
                <a:latin typeface="Montserrat" panose="00000500000000000000" pitchFamily="50" charset="0"/>
              </a:rPr>
              <a:t>Clean </a:t>
            </a:r>
            <a:endParaRPr lang="en-US" sz="66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1" name="Animation">
            <a:extLst>
              <a:ext uri="{FF2B5EF4-FFF2-40B4-BE49-F238E27FC236}">
                <a16:creationId xmlns:a16="http://schemas.microsoft.com/office/drawing/2014/main" id="{9FCA7B9C-A97B-4756-A8F8-7AB34173BB73}"/>
              </a:ext>
            </a:extLst>
          </p:cNvPr>
          <p:cNvSpPr txBox="1"/>
          <p:nvPr/>
        </p:nvSpPr>
        <p:spPr>
          <a:xfrm>
            <a:off x="449803" y="6143931"/>
            <a:ext cx="3035508" cy="114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8800" dirty="0">
                <a:solidFill>
                  <a:srgbClr val="00B0F0"/>
                </a:solidFill>
                <a:latin typeface="MoonTime" panose="00000500000000000000" pitchFamily="2" charset="0"/>
              </a:rPr>
              <a:t>Design</a:t>
            </a:r>
            <a:endParaRPr lang="en-US" sz="9600" dirty="0">
              <a:solidFill>
                <a:srgbClr val="00B0F0"/>
              </a:solidFill>
              <a:latin typeface="MoonTime" panose="00000500000000000000" pitchFamily="2" charset="0"/>
            </a:endParaRPr>
          </a:p>
        </p:txBody>
      </p:sp>
      <p:sp>
        <p:nvSpPr>
          <p:cNvPr id="12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8CA5F1B2-DD75-4A6A-BB82-6373D8DF274B}"/>
              </a:ext>
            </a:extLst>
          </p:cNvPr>
          <p:cNvSpPr/>
          <p:nvPr/>
        </p:nvSpPr>
        <p:spPr>
          <a:xfrm>
            <a:off x="3288589" y="5041644"/>
            <a:ext cx="29283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50CFD8A-DE0D-45FC-80AE-BDD0B78F9D22}"/>
              </a:ext>
            </a:extLst>
          </p:cNvPr>
          <p:cNvGrpSpPr/>
          <p:nvPr/>
        </p:nvGrpSpPr>
        <p:grpSpPr>
          <a:xfrm>
            <a:off x="3429000" y="6749157"/>
            <a:ext cx="2545544" cy="500728"/>
            <a:chOff x="2133098" y="10245865"/>
            <a:chExt cx="2545544" cy="500728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D682B07-1A36-4290-950E-C28242FCE53A}"/>
                </a:ext>
              </a:extLst>
            </p:cNvPr>
            <p:cNvSpPr/>
            <p:nvPr/>
          </p:nvSpPr>
          <p:spPr>
            <a:xfrm>
              <a:off x="2133098" y="10245865"/>
              <a:ext cx="2545544" cy="500728"/>
            </a:xfrm>
            <a:prstGeom prst="roundRect">
              <a:avLst>
                <a:gd name="adj" fmla="val 1195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ORDER NOW">
              <a:extLst>
                <a:ext uri="{FF2B5EF4-FFF2-40B4-BE49-F238E27FC236}">
                  <a16:creationId xmlns:a16="http://schemas.microsoft.com/office/drawing/2014/main" id="{A466A6A7-402B-45C8-BFA2-7154CAD63CC6}"/>
                </a:ext>
              </a:extLst>
            </p:cNvPr>
            <p:cNvSpPr/>
            <p:nvPr/>
          </p:nvSpPr>
          <p:spPr>
            <a:xfrm>
              <a:off x="2548896" y="10298934"/>
              <a:ext cx="1752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SHOP NOW</a:t>
              </a:r>
            </a:p>
          </p:txBody>
        </p:sp>
      </p:grpSp>
      <p:pic>
        <p:nvPicPr>
          <p:cNvPr id="16" name="YOUR LOGO">
            <a:extLst>
              <a:ext uri="{FF2B5EF4-FFF2-40B4-BE49-F238E27FC236}">
                <a16:creationId xmlns:a16="http://schemas.microsoft.com/office/drawing/2014/main" id="{F05E544A-3396-4015-9A06-0DA5AB94A1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79288" y="5136611"/>
            <a:ext cx="1645920" cy="192382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BC77BE2-3C4D-4C84-89E3-3DC22604DCA2}"/>
              </a:ext>
            </a:extLst>
          </p:cNvPr>
          <p:cNvSpPr/>
          <p:nvPr/>
        </p:nvSpPr>
        <p:spPr>
          <a:xfrm>
            <a:off x="2988813" y="3814582"/>
            <a:ext cx="1408345" cy="929226"/>
          </a:xfrm>
          <a:custGeom>
            <a:avLst/>
            <a:gdLst>
              <a:gd name="connsiteX0" fmla="*/ 1362625 w 1408345"/>
              <a:gd name="connsiteY0" fmla="*/ 837786 h 929226"/>
              <a:gd name="connsiteX1" fmla="*/ 1408345 w 1408345"/>
              <a:gd name="connsiteY1" fmla="*/ 883506 h 929226"/>
              <a:gd name="connsiteX2" fmla="*/ 1362625 w 1408345"/>
              <a:gd name="connsiteY2" fmla="*/ 929226 h 929226"/>
              <a:gd name="connsiteX3" fmla="*/ 1316905 w 1408345"/>
              <a:gd name="connsiteY3" fmla="*/ 883506 h 929226"/>
              <a:gd name="connsiteX4" fmla="*/ 1362625 w 1408345"/>
              <a:gd name="connsiteY4" fmla="*/ 837786 h 929226"/>
              <a:gd name="connsiteX5" fmla="*/ 1099244 w 1408345"/>
              <a:gd name="connsiteY5" fmla="*/ 837786 h 929226"/>
              <a:gd name="connsiteX6" fmla="*/ 1144964 w 1408345"/>
              <a:gd name="connsiteY6" fmla="*/ 883506 h 929226"/>
              <a:gd name="connsiteX7" fmla="*/ 1099244 w 1408345"/>
              <a:gd name="connsiteY7" fmla="*/ 929226 h 929226"/>
              <a:gd name="connsiteX8" fmla="*/ 1053524 w 1408345"/>
              <a:gd name="connsiteY8" fmla="*/ 883506 h 929226"/>
              <a:gd name="connsiteX9" fmla="*/ 1099244 w 1408345"/>
              <a:gd name="connsiteY9" fmla="*/ 837786 h 929226"/>
              <a:gd name="connsiteX10" fmla="*/ 835863 w 1408345"/>
              <a:gd name="connsiteY10" fmla="*/ 837786 h 929226"/>
              <a:gd name="connsiteX11" fmla="*/ 881583 w 1408345"/>
              <a:gd name="connsiteY11" fmla="*/ 883506 h 929226"/>
              <a:gd name="connsiteX12" fmla="*/ 835863 w 1408345"/>
              <a:gd name="connsiteY12" fmla="*/ 929226 h 929226"/>
              <a:gd name="connsiteX13" fmla="*/ 790143 w 1408345"/>
              <a:gd name="connsiteY13" fmla="*/ 883506 h 929226"/>
              <a:gd name="connsiteX14" fmla="*/ 835863 w 1408345"/>
              <a:gd name="connsiteY14" fmla="*/ 837786 h 929226"/>
              <a:gd name="connsiteX15" fmla="*/ 572482 w 1408345"/>
              <a:gd name="connsiteY15" fmla="*/ 837786 h 929226"/>
              <a:gd name="connsiteX16" fmla="*/ 618202 w 1408345"/>
              <a:gd name="connsiteY16" fmla="*/ 883506 h 929226"/>
              <a:gd name="connsiteX17" fmla="*/ 572482 w 1408345"/>
              <a:gd name="connsiteY17" fmla="*/ 929226 h 929226"/>
              <a:gd name="connsiteX18" fmla="*/ 526762 w 1408345"/>
              <a:gd name="connsiteY18" fmla="*/ 883506 h 929226"/>
              <a:gd name="connsiteX19" fmla="*/ 572482 w 1408345"/>
              <a:gd name="connsiteY19" fmla="*/ 837786 h 929226"/>
              <a:gd name="connsiteX20" fmla="*/ 309101 w 1408345"/>
              <a:gd name="connsiteY20" fmla="*/ 837786 h 929226"/>
              <a:gd name="connsiteX21" fmla="*/ 354821 w 1408345"/>
              <a:gd name="connsiteY21" fmla="*/ 883506 h 929226"/>
              <a:gd name="connsiteX22" fmla="*/ 309101 w 1408345"/>
              <a:gd name="connsiteY22" fmla="*/ 929226 h 929226"/>
              <a:gd name="connsiteX23" fmla="*/ 263381 w 1408345"/>
              <a:gd name="connsiteY23" fmla="*/ 883506 h 929226"/>
              <a:gd name="connsiteX24" fmla="*/ 309101 w 1408345"/>
              <a:gd name="connsiteY24" fmla="*/ 837786 h 929226"/>
              <a:gd name="connsiteX25" fmla="*/ 45720 w 1408345"/>
              <a:gd name="connsiteY25" fmla="*/ 837786 h 929226"/>
              <a:gd name="connsiteX26" fmla="*/ 91440 w 1408345"/>
              <a:gd name="connsiteY26" fmla="*/ 883506 h 929226"/>
              <a:gd name="connsiteX27" fmla="*/ 45720 w 1408345"/>
              <a:gd name="connsiteY27" fmla="*/ 929226 h 929226"/>
              <a:gd name="connsiteX28" fmla="*/ 0 w 1408345"/>
              <a:gd name="connsiteY28" fmla="*/ 883506 h 929226"/>
              <a:gd name="connsiteX29" fmla="*/ 45720 w 1408345"/>
              <a:gd name="connsiteY29" fmla="*/ 837786 h 929226"/>
              <a:gd name="connsiteX30" fmla="*/ 1362625 w 1408345"/>
              <a:gd name="connsiteY30" fmla="*/ 558524 h 929226"/>
              <a:gd name="connsiteX31" fmla="*/ 1408345 w 1408345"/>
              <a:gd name="connsiteY31" fmla="*/ 604244 h 929226"/>
              <a:gd name="connsiteX32" fmla="*/ 1362625 w 1408345"/>
              <a:gd name="connsiteY32" fmla="*/ 649964 h 929226"/>
              <a:gd name="connsiteX33" fmla="*/ 1316905 w 1408345"/>
              <a:gd name="connsiteY33" fmla="*/ 604244 h 929226"/>
              <a:gd name="connsiteX34" fmla="*/ 1362625 w 1408345"/>
              <a:gd name="connsiteY34" fmla="*/ 558524 h 929226"/>
              <a:gd name="connsiteX35" fmla="*/ 1099244 w 1408345"/>
              <a:gd name="connsiteY35" fmla="*/ 558524 h 929226"/>
              <a:gd name="connsiteX36" fmla="*/ 1144964 w 1408345"/>
              <a:gd name="connsiteY36" fmla="*/ 604244 h 929226"/>
              <a:gd name="connsiteX37" fmla="*/ 1099244 w 1408345"/>
              <a:gd name="connsiteY37" fmla="*/ 649964 h 929226"/>
              <a:gd name="connsiteX38" fmla="*/ 1053524 w 1408345"/>
              <a:gd name="connsiteY38" fmla="*/ 604244 h 929226"/>
              <a:gd name="connsiteX39" fmla="*/ 1099244 w 1408345"/>
              <a:gd name="connsiteY39" fmla="*/ 558524 h 929226"/>
              <a:gd name="connsiteX40" fmla="*/ 835863 w 1408345"/>
              <a:gd name="connsiteY40" fmla="*/ 558524 h 929226"/>
              <a:gd name="connsiteX41" fmla="*/ 881583 w 1408345"/>
              <a:gd name="connsiteY41" fmla="*/ 604244 h 929226"/>
              <a:gd name="connsiteX42" fmla="*/ 835863 w 1408345"/>
              <a:gd name="connsiteY42" fmla="*/ 649964 h 929226"/>
              <a:gd name="connsiteX43" fmla="*/ 790143 w 1408345"/>
              <a:gd name="connsiteY43" fmla="*/ 604244 h 929226"/>
              <a:gd name="connsiteX44" fmla="*/ 835863 w 1408345"/>
              <a:gd name="connsiteY44" fmla="*/ 558524 h 929226"/>
              <a:gd name="connsiteX45" fmla="*/ 572482 w 1408345"/>
              <a:gd name="connsiteY45" fmla="*/ 558524 h 929226"/>
              <a:gd name="connsiteX46" fmla="*/ 618202 w 1408345"/>
              <a:gd name="connsiteY46" fmla="*/ 604244 h 929226"/>
              <a:gd name="connsiteX47" fmla="*/ 572482 w 1408345"/>
              <a:gd name="connsiteY47" fmla="*/ 649964 h 929226"/>
              <a:gd name="connsiteX48" fmla="*/ 526762 w 1408345"/>
              <a:gd name="connsiteY48" fmla="*/ 604244 h 929226"/>
              <a:gd name="connsiteX49" fmla="*/ 572482 w 1408345"/>
              <a:gd name="connsiteY49" fmla="*/ 558524 h 929226"/>
              <a:gd name="connsiteX50" fmla="*/ 309101 w 1408345"/>
              <a:gd name="connsiteY50" fmla="*/ 558524 h 929226"/>
              <a:gd name="connsiteX51" fmla="*/ 354821 w 1408345"/>
              <a:gd name="connsiteY51" fmla="*/ 604244 h 929226"/>
              <a:gd name="connsiteX52" fmla="*/ 309101 w 1408345"/>
              <a:gd name="connsiteY52" fmla="*/ 649964 h 929226"/>
              <a:gd name="connsiteX53" fmla="*/ 263381 w 1408345"/>
              <a:gd name="connsiteY53" fmla="*/ 604244 h 929226"/>
              <a:gd name="connsiteX54" fmla="*/ 309101 w 1408345"/>
              <a:gd name="connsiteY54" fmla="*/ 558524 h 929226"/>
              <a:gd name="connsiteX55" fmla="*/ 45720 w 1408345"/>
              <a:gd name="connsiteY55" fmla="*/ 558524 h 929226"/>
              <a:gd name="connsiteX56" fmla="*/ 91440 w 1408345"/>
              <a:gd name="connsiteY56" fmla="*/ 604244 h 929226"/>
              <a:gd name="connsiteX57" fmla="*/ 45720 w 1408345"/>
              <a:gd name="connsiteY57" fmla="*/ 649964 h 929226"/>
              <a:gd name="connsiteX58" fmla="*/ 0 w 1408345"/>
              <a:gd name="connsiteY58" fmla="*/ 604244 h 929226"/>
              <a:gd name="connsiteX59" fmla="*/ 45720 w 1408345"/>
              <a:gd name="connsiteY59" fmla="*/ 558524 h 929226"/>
              <a:gd name="connsiteX60" fmla="*/ 1362625 w 1408345"/>
              <a:gd name="connsiteY60" fmla="*/ 279262 h 929226"/>
              <a:gd name="connsiteX61" fmla="*/ 1408345 w 1408345"/>
              <a:gd name="connsiteY61" fmla="*/ 324982 h 929226"/>
              <a:gd name="connsiteX62" fmla="*/ 1362625 w 1408345"/>
              <a:gd name="connsiteY62" fmla="*/ 370702 h 929226"/>
              <a:gd name="connsiteX63" fmla="*/ 1316905 w 1408345"/>
              <a:gd name="connsiteY63" fmla="*/ 324982 h 929226"/>
              <a:gd name="connsiteX64" fmla="*/ 1362625 w 1408345"/>
              <a:gd name="connsiteY64" fmla="*/ 279262 h 929226"/>
              <a:gd name="connsiteX65" fmla="*/ 1099244 w 1408345"/>
              <a:gd name="connsiteY65" fmla="*/ 279262 h 929226"/>
              <a:gd name="connsiteX66" fmla="*/ 1144964 w 1408345"/>
              <a:gd name="connsiteY66" fmla="*/ 324982 h 929226"/>
              <a:gd name="connsiteX67" fmla="*/ 1099244 w 1408345"/>
              <a:gd name="connsiteY67" fmla="*/ 370702 h 929226"/>
              <a:gd name="connsiteX68" fmla="*/ 1053524 w 1408345"/>
              <a:gd name="connsiteY68" fmla="*/ 324982 h 929226"/>
              <a:gd name="connsiteX69" fmla="*/ 1099244 w 1408345"/>
              <a:gd name="connsiteY69" fmla="*/ 279262 h 929226"/>
              <a:gd name="connsiteX70" fmla="*/ 835863 w 1408345"/>
              <a:gd name="connsiteY70" fmla="*/ 279262 h 929226"/>
              <a:gd name="connsiteX71" fmla="*/ 881583 w 1408345"/>
              <a:gd name="connsiteY71" fmla="*/ 324982 h 929226"/>
              <a:gd name="connsiteX72" fmla="*/ 835863 w 1408345"/>
              <a:gd name="connsiteY72" fmla="*/ 370702 h 929226"/>
              <a:gd name="connsiteX73" fmla="*/ 790143 w 1408345"/>
              <a:gd name="connsiteY73" fmla="*/ 324982 h 929226"/>
              <a:gd name="connsiteX74" fmla="*/ 835863 w 1408345"/>
              <a:gd name="connsiteY74" fmla="*/ 279262 h 929226"/>
              <a:gd name="connsiteX75" fmla="*/ 572482 w 1408345"/>
              <a:gd name="connsiteY75" fmla="*/ 279262 h 929226"/>
              <a:gd name="connsiteX76" fmla="*/ 618202 w 1408345"/>
              <a:gd name="connsiteY76" fmla="*/ 324982 h 929226"/>
              <a:gd name="connsiteX77" fmla="*/ 572482 w 1408345"/>
              <a:gd name="connsiteY77" fmla="*/ 370702 h 929226"/>
              <a:gd name="connsiteX78" fmla="*/ 526762 w 1408345"/>
              <a:gd name="connsiteY78" fmla="*/ 324982 h 929226"/>
              <a:gd name="connsiteX79" fmla="*/ 572482 w 1408345"/>
              <a:gd name="connsiteY79" fmla="*/ 279262 h 929226"/>
              <a:gd name="connsiteX80" fmla="*/ 309101 w 1408345"/>
              <a:gd name="connsiteY80" fmla="*/ 279262 h 929226"/>
              <a:gd name="connsiteX81" fmla="*/ 354821 w 1408345"/>
              <a:gd name="connsiteY81" fmla="*/ 324982 h 929226"/>
              <a:gd name="connsiteX82" fmla="*/ 309101 w 1408345"/>
              <a:gd name="connsiteY82" fmla="*/ 370702 h 929226"/>
              <a:gd name="connsiteX83" fmla="*/ 263381 w 1408345"/>
              <a:gd name="connsiteY83" fmla="*/ 324982 h 929226"/>
              <a:gd name="connsiteX84" fmla="*/ 309101 w 1408345"/>
              <a:gd name="connsiteY84" fmla="*/ 279262 h 929226"/>
              <a:gd name="connsiteX85" fmla="*/ 45720 w 1408345"/>
              <a:gd name="connsiteY85" fmla="*/ 279262 h 929226"/>
              <a:gd name="connsiteX86" fmla="*/ 91440 w 1408345"/>
              <a:gd name="connsiteY86" fmla="*/ 324982 h 929226"/>
              <a:gd name="connsiteX87" fmla="*/ 45720 w 1408345"/>
              <a:gd name="connsiteY87" fmla="*/ 370702 h 929226"/>
              <a:gd name="connsiteX88" fmla="*/ 0 w 1408345"/>
              <a:gd name="connsiteY88" fmla="*/ 324982 h 929226"/>
              <a:gd name="connsiteX89" fmla="*/ 45720 w 1408345"/>
              <a:gd name="connsiteY89" fmla="*/ 279262 h 929226"/>
              <a:gd name="connsiteX90" fmla="*/ 1362625 w 1408345"/>
              <a:gd name="connsiteY90" fmla="*/ 0 h 929226"/>
              <a:gd name="connsiteX91" fmla="*/ 1408345 w 1408345"/>
              <a:gd name="connsiteY91" fmla="*/ 45720 h 929226"/>
              <a:gd name="connsiteX92" fmla="*/ 1362625 w 1408345"/>
              <a:gd name="connsiteY92" fmla="*/ 91440 h 929226"/>
              <a:gd name="connsiteX93" fmla="*/ 1316905 w 1408345"/>
              <a:gd name="connsiteY93" fmla="*/ 45720 h 929226"/>
              <a:gd name="connsiteX94" fmla="*/ 1362625 w 1408345"/>
              <a:gd name="connsiteY94" fmla="*/ 0 h 929226"/>
              <a:gd name="connsiteX95" fmla="*/ 1099244 w 1408345"/>
              <a:gd name="connsiteY95" fmla="*/ 0 h 929226"/>
              <a:gd name="connsiteX96" fmla="*/ 1144964 w 1408345"/>
              <a:gd name="connsiteY96" fmla="*/ 45720 h 929226"/>
              <a:gd name="connsiteX97" fmla="*/ 1099244 w 1408345"/>
              <a:gd name="connsiteY97" fmla="*/ 91440 h 929226"/>
              <a:gd name="connsiteX98" fmla="*/ 1053524 w 1408345"/>
              <a:gd name="connsiteY98" fmla="*/ 45720 h 929226"/>
              <a:gd name="connsiteX99" fmla="*/ 1099244 w 1408345"/>
              <a:gd name="connsiteY99" fmla="*/ 0 h 929226"/>
              <a:gd name="connsiteX100" fmla="*/ 835863 w 1408345"/>
              <a:gd name="connsiteY100" fmla="*/ 0 h 929226"/>
              <a:gd name="connsiteX101" fmla="*/ 881583 w 1408345"/>
              <a:gd name="connsiteY101" fmla="*/ 45720 h 929226"/>
              <a:gd name="connsiteX102" fmla="*/ 835863 w 1408345"/>
              <a:gd name="connsiteY102" fmla="*/ 91440 h 929226"/>
              <a:gd name="connsiteX103" fmla="*/ 790143 w 1408345"/>
              <a:gd name="connsiteY103" fmla="*/ 45720 h 929226"/>
              <a:gd name="connsiteX104" fmla="*/ 835863 w 1408345"/>
              <a:gd name="connsiteY104" fmla="*/ 0 h 929226"/>
              <a:gd name="connsiteX105" fmla="*/ 572482 w 1408345"/>
              <a:gd name="connsiteY105" fmla="*/ 0 h 929226"/>
              <a:gd name="connsiteX106" fmla="*/ 618202 w 1408345"/>
              <a:gd name="connsiteY106" fmla="*/ 45720 h 929226"/>
              <a:gd name="connsiteX107" fmla="*/ 572482 w 1408345"/>
              <a:gd name="connsiteY107" fmla="*/ 91440 h 929226"/>
              <a:gd name="connsiteX108" fmla="*/ 526762 w 1408345"/>
              <a:gd name="connsiteY108" fmla="*/ 45720 h 929226"/>
              <a:gd name="connsiteX109" fmla="*/ 572482 w 1408345"/>
              <a:gd name="connsiteY109" fmla="*/ 0 h 929226"/>
              <a:gd name="connsiteX110" fmla="*/ 309101 w 1408345"/>
              <a:gd name="connsiteY110" fmla="*/ 0 h 929226"/>
              <a:gd name="connsiteX111" fmla="*/ 354821 w 1408345"/>
              <a:gd name="connsiteY111" fmla="*/ 45720 h 929226"/>
              <a:gd name="connsiteX112" fmla="*/ 309101 w 1408345"/>
              <a:gd name="connsiteY112" fmla="*/ 91440 h 929226"/>
              <a:gd name="connsiteX113" fmla="*/ 263381 w 1408345"/>
              <a:gd name="connsiteY113" fmla="*/ 45720 h 929226"/>
              <a:gd name="connsiteX114" fmla="*/ 309101 w 1408345"/>
              <a:gd name="connsiteY114" fmla="*/ 0 h 929226"/>
              <a:gd name="connsiteX115" fmla="*/ 45720 w 1408345"/>
              <a:gd name="connsiteY115" fmla="*/ 0 h 929226"/>
              <a:gd name="connsiteX116" fmla="*/ 91440 w 1408345"/>
              <a:gd name="connsiteY116" fmla="*/ 45720 h 929226"/>
              <a:gd name="connsiteX117" fmla="*/ 45720 w 1408345"/>
              <a:gd name="connsiteY117" fmla="*/ 91440 h 929226"/>
              <a:gd name="connsiteX118" fmla="*/ 0 w 1408345"/>
              <a:gd name="connsiteY118" fmla="*/ 45720 h 929226"/>
              <a:gd name="connsiteX119" fmla="*/ 45720 w 1408345"/>
              <a:gd name="connsiteY119" fmla="*/ 0 h 9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08345" h="929226">
                <a:moveTo>
                  <a:pt x="1362625" y="837786"/>
                </a:moveTo>
                <a:cubicBezTo>
                  <a:pt x="1387875" y="837786"/>
                  <a:pt x="1408345" y="858256"/>
                  <a:pt x="1408345" y="883506"/>
                </a:cubicBezTo>
                <a:cubicBezTo>
                  <a:pt x="1408345" y="908756"/>
                  <a:pt x="1387875" y="929226"/>
                  <a:pt x="1362625" y="929226"/>
                </a:cubicBezTo>
                <a:cubicBezTo>
                  <a:pt x="1337375" y="929226"/>
                  <a:pt x="1316905" y="908756"/>
                  <a:pt x="1316905" y="883506"/>
                </a:cubicBezTo>
                <a:cubicBezTo>
                  <a:pt x="1316905" y="858256"/>
                  <a:pt x="1337375" y="837786"/>
                  <a:pt x="1362625" y="837786"/>
                </a:cubicBezTo>
                <a:close/>
                <a:moveTo>
                  <a:pt x="1099244" y="837786"/>
                </a:moveTo>
                <a:cubicBezTo>
                  <a:pt x="1124494" y="837786"/>
                  <a:pt x="1144964" y="858256"/>
                  <a:pt x="1144964" y="883506"/>
                </a:cubicBezTo>
                <a:cubicBezTo>
                  <a:pt x="1144964" y="908756"/>
                  <a:pt x="1124494" y="929226"/>
                  <a:pt x="1099244" y="929226"/>
                </a:cubicBezTo>
                <a:cubicBezTo>
                  <a:pt x="1073994" y="929226"/>
                  <a:pt x="1053524" y="908756"/>
                  <a:pt x="1053524" y="883506"/>
                </a:cubicBezTo>
                <a:cubicBezTo>
                  <a:pt x="1053524" y="858256"/>
                  <a:pt x="1073994" y="837786"/>
                  <a:pt x="1099244" y="837786"/>
                </a:cubicBezTo>
                <a:close/>
                <a:moveTo>
                  <a:pt x="835863" y="837786"/>
                </a:moveTo>
                <a:cubicBezTo>
                  <a:pt x="861113" y="837786"/>
                  <a:pt x="881583" y="858256"/>
                  <a:pt x="881583" y="883506"/>
                </a:cubicBezTo>
                <a:cubicBezTo>
                  <a:pt x="881583" y="908756"/>
                  <a:pt x="861113" y="929226"/>
                  <a:pt x="835863" y="929226"/>
                </a:cubicBezTo>
                <a:cubicBezTo>
                  <a:pt x="810613" y="929226"/>
                  <a:pt x="790143" y="908756"/>
                  <a:pt x="790143" y="883506"/>
                </a:cubicBezTo>
                <a:cubicBezTo>
                  <a:pt x="790143" y="858256"/>
                  <a:pt x="810613" y="837786"/>
                  <a:pt x="835863" y="837786"/>
                </a:cubicBezTo>
                <a:close/>
                <a:moveTo>
                  <a:pt x="572482" y="837786"/>
                </a:moveTo>
                <a:cubicBezTo>
                  <a:pt x="597732" y="837786"/>
                  <a:pt x="618202" y="858256"/>
                  <a:pt x="618202" y="883506"/>
                </a:cubicBezTo>
                <a:cubicBezTo>
                  <a:pt x="618202" y="908756"/>
                  <a:pt x="597732" y="929226"/>
                  <a:pt x="572482" y="929226"/>
                </a:cubicBezTo>
                <a:cubicBezTo>
                  <a:pt x="547232" y="929226"/>
                  <a:pt x="526762" y="908756"/>
                  <a:pt x="526762" y="883506"/>
                </a:cubicBezTo>
                <a:cubicBezTo>
                  <a:pt x="526762" y="858256"/>
                  <a:pt x="547232" y="837786"/>
                  <a:pt x="572482" y="837786"/>
                </a:cubicBezTo>
                <a:close/>
                <a:moveTo>
                  <a:pt x="309101" y="837786"/>
                </a:moveTo>
                <a:cubicBezTo>
                  <a:pt x="334351" y="837786"/>
                  <a:pt x="354821" y="858256"/>
                  <a:pt x="354821" y="883506"/>
                </a:cubicBezTo>
                <a:cubicBezTo>
                  <a:pt x="354821" y="908756"/>
                  <a:pt x="334351" y="929226"/>
                  <a:pt x="309101" y="929226"/>
                </a:cubicBezTo>
                <a:cubicBezTo>
                  <a:pt x="283851" y="929226"/>
                  <a:pt x="263381" y="908756"/>
                  <a:pt x="263381" y="883506"/>
                </a:cubicBezTo>
                <a:cubicBezTo>
                  <a:pt x="263381" y="858256"/>
                  <a:pt x="283851" y="837786"/>
                  <a:pt x="309101" y="837786"/>
                </a:cubicBezTo>
                <a:close/>
                <a:moveTo>
                  <a:pt x="45720" y="837786"/>
                </a:moveTo>
                <a:cubicBezTo>
                  <a:pt x="70970" y="837786"/>
                  <a:pt x="91440" y="858256"/>
                  <a:pt x="91440" y="883506"/>
                </a:cubicBezTo>
                <a:cubicBezTo>
                  <a:pt x="91440" y="908756"/>
                  <a:pt x="70970" y="929226"/>
                  <a:pt x="45720" y="929226"/>
                </a:cubicBezTo>
                <a:cubicBezTo>
                  <a:pt x="20470" y="929226"/>
                  <a:pt x="0" y="908756"/>
                  <a:pt x="0" y="883506"/>
                </a:cubicBezTo>
                <a:cubicBezTo>
                  <a:pt x="0" y="858256"/>
                  <a:pt x="20470" y="837786"/>
                  <a:pt x="45720" y="837786"/>
                </a:cubicBezTo>
                <a:close/>
                <a:moveTo>
                  <a:pt x="1362625" y="558524"/>
                </a:moveTo>
                <a:cubicBezTo>
                  <a:pt x="1387875" y="558524"/>
                  <a:pt x="1408345" y="578994"/>
                  <a:pt x="1408345" y="604244"/>
                </a:cubicBezTo>
                <a:cubicBezTo>
                  <a:pt x="1408345" y="629494"/>
                  <a:pt x="1387875" y="649964"/>
                  <a:pt x="1362625" y="649964"/>
                </a:cubicBezTo>
                <a:cubicBezTo>
                  <a:pt x="1337375" y="649964"/>
                  <a:pt x="1316905" y="629494"/>
                  <a:pt x="1316905" y="604244"/>
                </a:cubicBezTo>
                <a:cubicBezTo>
                  <a:pt x="1316905" y="578994"/>
                  <a:pt x="1337375" y="558524"/>
                  <a:pt x="1362625" y="558524"/>
                </a:cubicBezTo>
                <a:close/>
                <a:moveTo>
                  <a:pt x="1099244" y="558524"/>
                </a:moveTo>
                <a:cubicBezTo>
                  <a:pt x="1124494" y="558524"/>
                  <a:pt x="1144964" y="578994"/>
                  <a:pt x="1144964" y="604244"/>
                </a:cubicBezTo>
                <a:cubicBezTo>
                  <a:pt x="1144964" y="629494"/>
                  <a:pt x="1124494" y="649964"/>
                  <a:pt x="1099244" y="649964"/>
                </a:cubicBezTo>
                <a:cubicBezTo>
                  <a:pt x="1073994" y="649964"/>
                  <a:pt x="1053524" y="629494"/>
                  <a:pt x="1053524" y="604244"/>
                </a:cubicBezTo>
                <a:cubicBezTo>
                  <a:pt x="1053524" y="578994"/>
                  <a:pt x="1073994" y="558524"/>
                  <a:pt x="1099244" y="558524"/>
                </a:cubicBezTo>
                <a:close/>
                <a:moveTo>
                  <a:pt x="835863" y="558524"/>
                </a:moveTo>
                <a:cubicBezTo>
                  <a:pt x="861113" y="558524"/>
                  <a:pt x="881583" y="578994"/>
                  <a:pt x="881583" y="604244"/>
                </a:cubicBezTo>
                <a:cubicBezTo>
                  <a:pt x="881583" y="629494"/>
                  <a:pt x="861113" y="649964"/>
                  <a:pt x="835863" y="649964"/>
                </a:cubicBezTo>
                <a:cubicBezTo>
                  <a:pt x="810613" y="649964"/>
                  <a:pt x="790143" y="629494"/>
                  <a:pt x="790143" y="604244"/>
                </a:cubicBezTo>
                <a:cubicBezTo>
                  <a:pt x="790143" y="578994"/>
                  <a:pt x="810613" y="558524"/>
                  <a:pt x="835863" y="558524"/>
                </a:cubicBezTo>
                <a:close/>
                <a:moveTo>
                  <a:pt x="572482" y="558524"/>
                </a:moveTo>
                <a:cubicBezTo>
                  <a:pt x="597732" y="558524"/>
                  <a:pt x="618202" y="578994"/>
                  <a:pt x="618202" y="604244"/>
                </a:cubicBezTo>
                <a:cubicBezTo>
                  <a:pt x="618202" y="629494"/>
                  <a:pt x="597732" y="649964"/>
                  <a:pt x="572482" y="649964"/>
                </a:cubicBezTo>
                <a:cubicBezTo>
                  <a:pt x="547232" y="649964"/>
                  <a:pt x="526762" y="629494"/>
                  <a:pt x="526762" y="604244"/>
                </a:cubicBezTo>
                <a:cubicBezTo>
                  <a:pt x="526762" y="578994"/>
                  <a:pt x="547232" y="558524"/>
                  <a:pt x="572482" y="558524"/>
                </a:cubicBezTo>
                <a:close/>
                <a:moveTo>
                  <a:pt x="309101" y="558524"/>
                </a:moveTo>
                <a:cubicBezTo>
                  <a:pt x="334351" y="558524"/>
                  <a:pt x="354821" y="578994"/>
                  <a:pt x="354821" y="604244"/>
                </a:cubicBezTo>
                <a:cubicBezTo>
                  <a:pt x="354821" y="629494"/>
                  <a:pt x="334351" y="649964"/>
                  <a:pt x="309101" y="649964"/>
                </a:cubicBezTo>
                <a:cubicBezTo>
                  <a:pt x="283851" y="649964"/>
                  <a:pt x="263381" y="629494"/>
                  <a:pt x="263381" y="604244"/>
                </a:cubicBezTo>
                <a:cubicBezTo>
                  <a:pt x="263381" y="578994"/>
                  <a:pt x="283851" y="558524"/>
                  <a:pt x="309101" y="558524"/>
                </a:cubicBezTo>
                <a:close/>
                <a:moveTo>
                  <a:pt x="45720" y="558524"/>
                </a:moveTo>
                <a:cubicBezTo>
                  <a:pt x="70970" y="558524"/>
                  <a:pt x="91440" y="578994"/>
                  <a:pt x="91440" y="604244"/>
                </a:cubicBezTo>
                <a:cubicBezTo>
                  <a:pt x="91440" y="629494"/>
                  <a:pt x="70970" y="649964"/>
                  <a:pt x="45720" y="649964"/>
                </a:cubicBezTo>
                <a:cubicBezTo>
                  <a:pt x="20470" y="649964"/>
                  <a:pt x="0" y="629494"/>
                  <a:pt x="0" y="604244"/>
                </a:cubicBezTo>
                <a:cubicBezTo>
                  <a:pt x="0" y="578994"/>
                  <a:pt x="20470" y="558524"/>
                  <a:pt x="45720" y="558524"/>
                </a:cubicBezTo>
                <a:close/>
                <a:moveTo>
                  <a:pt x="1362625" y="279262"/>
                </a:moveTo>
                <a:cubicBezTo>
                  <a:pt x="1387875" y="279262"/>
                  <a:pt x="1408345" y="299732"/>
                  <a:pt x="1408345" y="324982"/>
                </a:cubicBezTo>
                <a:cubicBezTo>
                  <a:pt x="1408345" y="350232"/>
                  <a:pt x="1387875" y="370702"/>
                  <a:pt x="1362625" y="370702"/>
                </a:cubicBezTo>
                <a:cubicBezTo>
                  <a:pt x="1337375" y="370702"/>
                  <a:pt x="1316905" y="350232"/>
                  <a:pt x="1316905" y="324982"/>
                </a:cubicBezTo>
                <a:cubicBezTo>
                  <a:pt x="1316905" y="299732"/>
                  <a:pt x="1337375" y="279262"/>
                  <a:pt x="1362625" y="279262"/>
                </a:cubicBezTo>
                <a:close/>
                <a:moveTo>
                  <a:pt x="1099244" y="279262"/>
                </a:moveTo>
                <a:cubicBezTo>
                  <a:pt x="1124494" y="279262"/>
                  <a:pt x="1144964" y="299732"/>
                  <a:pt x="1144964" y="324982"/>
                </a:cubicBezTo>
                <a:cubicBezTo>
                  <a:pt x="1144964" y="350232"/>
                  <a:pt x="1124494" y="370702"/>
                  <a:pt x="1099244" y="370702"/>
                </a:cubicBezTo>
                <a:cubicBezTo>
                  <a:pt x="1073994" y="370702"/>
                  <a:pt x="1053524" y="350232"/>
                  <a:pt x="1053524" y="324982"/>
                </a:cubicBezTo>
                <a:cubicBezTo>
                  <a:pt x="1053524" y="299732"/>
                  <a:pt x="1073994" y="279262"/>
                  <a:pt x="1099244" y="279262"/>
                </a:cubicBezTo>
                <a:close/>
                <a:moveTo>
                  <a:pt x="835863" y="279262"/>
                </a:moveTo>
                <a:cubicBezTo>
                  <a:pt x="861113" y="279262"/>
                  <a:pt x="881583" y="299732"/>
                  <a:pt x="881583" y="324982"/>
                </a:cubicBezTo>
                <a:cubicBezTo>
                  <a:pt x="881583" y="350232"/>
                  <a:pt x="861113" y="370702"/>
                  <a:pt x="835863" y="370702"/>
                </a:cubicBezTo>
                <a:cubicBezTo>
                  <a:pt x="810613" y="370702"/>
                  <a:pt x="790143" y="350232"/>
                  <a:pt x="790143" y="324982"/>
                </a:cubicBezTo>
                <a:cubicBezTo>
                  <a:pt x="790143" y="299732"/>
                  <a:pt x="810613" y="279262"/>
                  <a:pt x="835863" y="279262"/>
                </a:cubicBezTo>
                <a:close/>
                <a:moveTo>
                  <a:pt x="572482" y="279262"/>
                </a:moveTo>
                <a:cubicBezTo>
                  <a:pt x="597732" y="279262"/>
                  <a:pt x="618202" y="299732"/>
                  <a:pt x="618202" y="324982"/>
                </a:cubicBezTo>
                <a:cubicBezTo>
                  <a:pt x="618202" y="350232"/>
                  <a:pt x="597732" y="370702"/>
                  <a:pt x="572482" y="370702"/>
                </a:cubicBezTo>
                <a:cubicBezTo>
                  <a:pt x="547232" y="370702"/>
                  <a:pt x="526762" y="350232"/>
                  <a:pt x="526762" y="324982"/>
                </a:cubicBezTo>
                <a:cubicBezTo>
                  <a:pt x="526762" y="299732"/>
                  <a:pt x="547232" y="279262"/>
                  <a:pt x="572482" y="279262"/>
                </a:cubicBezTo>
                <a:close/>
                <a:moveTo>
                  <a:pt x="309101" y="279262"/>
                </a:moveTo>
                <a:cubicBezTo>
                  <a:pt x="334351" y="279262"/>
                  <a:pt x="354821" y="299732"/>
                  <a:pt x="354821" y="324982"/>
                </a:cubicBezTo>
                <a:cubicBezTo>
                  <a:pt x="354821" y="350232"/>
                  <a:pt x="334351" y="370702"/>
                  <a:pt x="309101" y="370702"/>
                </a:cubicBezTo>
                <a:cubicBezTo>
                  <a:pt x="283851" y="370702"/>
                  <a:pt x="263381" y="350232"/>
                  <a:pt x="263381" y="324982"/>
                </a:cubicBezTo>
                <a:cubicBezTo>
                  <a:pt x="263381" y="299732"/>
                  <a:pt x="283851" y="279262"/>
                  <a:pt x="309101" y="279262"/>
                </a:cubicBezTo>
                <a:close/>
                <a:moveTo>
                  <a:pt x="45720" y="279262"/>
                </a:moveTo>
                <a:cubicBezTo>
                  <a:pt x="70970" y="279262"/>
                  <a:pt x="91440" y="299732"/>
                  <a:pt x="91440" y="324982"/>
                </a:cubicBezTo>
                <a:cubicBezTo>
                  <a:pt x="91440" y="350232"/>
                  <a:pt x="70970" y="370702"/>
                  <a:pt x="45720" y="370702"/>
                </a:cubicBezTo>
                <a:cubicBezTo>
                  <a:pt x="20470" y="370702"/>
                  <a:pt x="0" y="350232"/>
                  <a:pt x="0" y="324982"/>
                </a:cubicBezTo>
                <a:cubicBezTo>
                  <a:pt x="0" y="299732"/>
                  <a:pt x="20470" y="279262"/>
                  <a:pt x="45720" y="279262"/>
                </a:cubicBezTo>
                <a:close/>
                <a:moveTo>
                  <a:pt x="1362625" y="0"/>
                </a:moveTo>
                <a:cubicBezTo>
                  <a:pt x="1387875" y="0"/>
                  <a:pt x="1408345" y="20470"/>
                  <a:pt x="1408345" y="45720"/>
                </a:cubicBezTo>
                <a:cubicBezTo>
                  <a:pt x="1408345" y="70970"/>
                  <a:pt x="1387875" y="91440"/>
                  <a:pt x="1362625" y="91440"/>
                </a:cubicBezTo>
                <a:cubicBezTo>
                  <a:pt x="1337375" y="91440"/>
                  <a:pt x="1316905" y="70970"/>
                  <a:pt x="1316905" y="45720"/>
                </a:cubicBezTo>
                <a:cubicBezTo>
                  <a:pt x="1316905" y="20470"/>
                  <a:pt x="1337375" y="0"/>
                  <a:pt x="1362625" y="0"/>
                </a:cubicBezTo>
                <a:close/>
                <a:moveTo>
                  <a:pt x="1099244" y="0"/>
                </a:moveTo>
                <a:cubicBezTo>
                  <a:pt x="1124494" y="0"/>
                  <a:pt x="1144964" y="20470"/>
                  <a:pt x="1144964" y="45720"/>
                </a:cubicBezTo>
                <a:cubicBezTo>
                  <a:pt x="1144964" y="70970"/>
                  <a:pt x="1124494" y="91440"/>
                  <a:pt x="1099244" y="91440"/>
                </a:cubicBezTo>
                <a:cubicBezTo>
                  <a:pt x="1073994" y="91440"/>
                  <a:pt x="1053524" y="70970"/>
                  <a:pt x="1053524" y="45720"/>
                </a:cubicBezTo>
                <a:cubicBezTo>
                  <a:pt x="1053524" y="20470"/>
                  <a:pt x="1073994" y="0"/>
                  <a:pt x="1099244" y="0"/>
                </a:cubicBezTo>
                <a:close/>
                <a:moveTo>
                  <a:pt x="835863" y="0"/>
                </a:moveTo>
                <a:cubicBezTo>
                  <a:pt x="861113" y="0"/>
                  <a:pt x="881583" y="20470"/>
                  <a:pt x="881583" y="45720"/>
                </a:cubicBezTo>
                <a:cubicBezTo>
                  <a:pt x="881583" y="70970"/>
                  <a:pt x="861113" y="91440"/>
                  <a:pt x="835863" y="91440"/>
                </a:cubicBezTo>
                <a:cubicBezTo>
                  <a:pt x="810613" y="91440"/>
                  <a:pt x="790143" y="70970"/>
                  <a:pt x="790143" y="45720"/>
                </a:cubicBezTo>
                <a:cubicBezTo>
                  <a:pt x="790143" y="20470"/>
                  <a:pt x="810613" y="0"/>
                  <a:pt x="835863" y="0"/>
                </a:cubicBezTo>
                <a:close/>
                <a:moveTo>
                  <a:pt x="572482" y="0"/>
                </a:moveTo>
                <a:cubicBezTo>
                  <a:pt x="597732" y="0"/>
                  <a:pt x="618202" y="20470"/>
                  <a:pt x="618202" y="45720"/>
                </a:cubicBezTo>
                <a:cubicBezTo>
                  <a:pt x="618202" y="70970"/>
                  <a:pt x="597732" y="91440"/>
                  <a:pt x="572482" y="91440"/>
                </a:cubicBezTo>
                <a:cubicBezTo>
                  <a:pt x="547232" y="91440"/>
                  <a:pt x="526762" y="70970"/>
                  <a:pt x="526762" y="45720"/>
                </a:cubicBezTo>
                <a:cubicBezTo>
                  <a:pt x="526762" y="20470"/>
                  <a:pt x="547232" y="0"/>
                  <a:pt x="572482" y="0"/>
                </a:cubicBezTo>
                <a:close/>
                <a:moveTo>
                  <a:pt x="309101" y="0"/>
                </a:moveTo>
                <a:cubicBezTo>
                  <a:pt x="334351" y="0"/>
                  <a:pt x="354821" y="20470"/>
                  <a:pt x="354821" y="45720"/>
                </a:cubicBezTo>
                <a:cubicBezTo>
                  <a:pt x="354821" y="70970"/>
                  <a:pt x="334351" y="91440"/>
                  <a:pt x="309101" y="91440"/>
                </a:cubicBezTo>
                <a:cubicBezTo>
                  <a:pt x="283851" y="91440"/>
                  <a:pt x="263381" y="70970"/>
                  <a:pt x="263381" y="45720"/>
                </a:cubicBezTo>
                <a:cubicBezTo>
                  <a:pt x="263381" y="20470"/>
                  <a:pt x="283851" y="0"/>
                  <a:pt x="309101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C8A65B71-8AFD-4713-9041-0B8513065702}"/>
              </a:ext>
            </a:extLst>
          </p:cNvPr>
          <p:cNvSpPr/>
          <p:nvPr/>
        </p:nvSpPr>
        <p:spPr>
          <a:xfrm flipH="1" flipV="1">
            <a:off x="5494368" y="3092142"/>
            <a:ext cx="960352" cy="960352"/>
          </a:xfrm>
          <a:prstGeom prst="teardrop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0A6DC195-013B-4ED8-BCEE-73046B95275B}"/>
              </a:ext>
            </a:extLst>
          </p:cNvPr>
          <p:cNvSpPr/>
          <p:nvPr/>
        </p:nvSpPr>
        <p:spPr>
          <a:xfrm rot="16200000" flipH="1" flipV="1">
            <a:off x="823765" y="7836077"/>
            <a:ext cx="418969" cy="418969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ardrop 20">
            <a:extLst>
              <a:ext uri="{FF2B5EF4-FFF2-40B4-BE49-F238E27FC236}">
                <a16:creationId xmlns:a16="http://schemas.microsoft.com/office/drawing/2014/main" id="{945D5D8C-473B-4BB7-970F-1ED1C608B5C8}"/>
              </a:ext>
            </a:extLst>
          </p:cNvPr>
          <p:cNvSpPr/>
          <p:nvPr/>
        </p:nvSpPr>
        <p:spPr>
          <a:xfrm flipH="1" flipV="1">
            <a:off x="1379288" y="7311608"/>
            <a:ext cx="733954" cy="733954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96C32A54-D47A-4919-9397-BFD3831A0A90}"/>
              </a:ext>
            </a:extLst>
          </p:cNvPr>
          <p:cNvSpPr/>
          <p:nvPr/>
        </p:nvSpPr>
        <p:spPr>
          <a:xfrm>
            <a:off x="6077869" y="6714856"/>
            <a:ext cx="1723730" cy="1723730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5B58F9A9-49F3-4074-8401-34BF6FAA5CAC}"/>
              </a:ext>
            </a:extLst>
          </p:cNvPr>
          <p:cNvSpPr/>
          <p:nvPr/>
        </p:nvSpPr>
        <p:spPr>
          <a:xfrm flipV="1">
            <a:off x="5723402" y="2559222"/>
            <a:ext cx="354467" cy="354467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7A7F613E-6E9F-4CFD-85F7-BAED7CA458BB}"/>
              </a:ext>
            </a:extLst>
          </p:cNvPr>
          <p:cNvSpPr/>
          <p:nvPr/>
        </p:nvSpPr>
        <p:spPr>
          <a:xfrm>
            <a:off x="-733048" y="10822361"/>
            <a:ext cx="1723730" cy="1723730"/>
          </a:xfrm>
          <a:prstGeom prst="teardrop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0B925256-0DDD-4E2D-947A-9B7DC4E8D576}"/>
              </a:ext>
            </a:extLst>
          </p:cNvPr>
          <p:cNvSpPr/>
          <p:nvPr/>
        </p:nvSpPr>
        <p:spPr>
          <a:xfrm rot="8110091">
            <a:off x="4588886" y="-830189"/>
            <a:ext cx="2016630" cy="2046487"/>
          </a:xfrm>
          <a:custGeom>
            <a:avLst/>
            <a:gdLst>
              <a:gd name="connsiteX0" fmla="*/ 2461260 w 2506980"/>
              <a:gd name="connsiteY0" fmla="*/ 868260 h 2544096"/>
              <a:gd name="connsiteX1" fmla="*/ 2470370 w 2506980"/>
              <a:gd name="connsiteY1" fmla="*/ 893151 h 2544096"/>
              <a:gd name="connsiteX2" fmla="*/ 2501768 w 2506980"/>
              <a:gd name="connsiteY2" fmla="*/ 1015260 h 2544096"/>
              <a:gd name="connsiteX3" fmla="*/ 2506980 w 2506980"/>
              <a:gd name="connsiteY3" fmla="*/ 1049414 h 2544096"/>
              <a:gd name="connsiteX4" fmla="*/ 2506980 w 2506980"/>
              <a:gd name="connsiteY4" fmla="*/ 1494683 h 2544096"/>
              <a:gd name="connsiteX5" fmla="*/ 2501768 w 2506980"/>
              <a:gd name="connsiteY5" fmla="*/ 1528837 h 2544096"/>
              <a:gd name="connsiteX6" fmla="*/ 2470370 w 2506980"/>
              <a:gd name="connsiteY6" fmla="*/ 1650946 h 2544096"/>
              <a:gd name="connsiteX7" fmla="*/ 2461260 w 2506980"/>
              <a:gd name="connsiteY7" fmla="*/ 1675836 h 2544096"/>
              <a:gd name="connsiteX8" fmla="*/ 45720 w 2506980"/>
              <a:gd name="connsiteY8" fmla="*/ 868260 h 2544096"/>
              <a:gd name="connsiteX9" fmla="*/ 45720 w 2506980"/>
              <a:gd name="connsiteY9" fmla="*/ 1675836 h 2544096"/>
              <a:gd name="connsiteX10" fmla="*/ 36610 w 2506980"/>
              <a:gd name="connsiteY10" fmla="*/ 1650946 h 2544096"/>
              <a:gd name="connsiteX11" fmla="*/ 5213 w 2506980"/>
              <a:gd name="connsiteY11" fmla="*/ 1528837 h 2544096"/>
              <a:gd name="connsiteX12" fmla="*/ 0 w 2506980"/>
              <a:gd name="connsiteY12" fmla="*/ 1494683 h 2544096"/>
              <a:gd name="connsiteX13" fmla="*/ 0 w 2506980"/>
              <a:gd name="connsiteY13" fmla="*/ 1049414 h 2544096"/>
              <a:gd name="connsiteX14" fmla="*/ 5213 w 2506980"/>
              <a:gd name="connsiteY14" fmla="*/ 1015260 h 2544096"/>
              <a:gd name="connsiteX15" fmla="*/ 36610 w 2506980"/>
              <a:gd name="connsiteY15" fmla="*/ 893151 h 2544096"/>
              <a:gd name="connsiteX16" fmla="*/ 175260 w 2506980"/>
              <a:gd name="connsiteY16" fmla="*/ 595327 h 2544096"/>
              <a:gd name="connsiteX17" fmla="*/ 175260 w 2506980"/>
              <a:gd name="connsiteY17" fmla="*/ 1948770 h 2544096"/>
              <a:gd name="connsiteX18" fmla="*/ 133111 w 2506980"/>
              <a:gd name="connsiteY18" fmla="*/ 1879390 h 2544096"/>
              <a:gd name="connsiteX19" fmla="*/ 129540 w 2506980"/>
              <a:gd name="connsiteY19" fmla="*/ 1871978 h 2544096"/>
              <a:gd name="connsiteX20" fmla="*/ 129540 w 2506980"/>
              <a:gd name="connsiteY20" fmla="*/ 672119 h 2544096"/>
              <a:gd name="connsiteX21" fmla="*/ 133111 w 2506980"/>
              <a:gd name="connsiteY21" fmla="*/ 664706 h 2544096"/>
              <a:gd name="connsiteX22" fmla="*/ 2331720 w 2506980"/>
              <a:gd name="connsiteY22" fmla="*/ 595326 h 2544096"/>
              <a:gd name="connsiteX23" fmla="*/ 2373869 w 2506980"/>
              <a:gd name="connsiteY23" fmla="*/ 664706 h 2544096"/>
              <a:gd name="connsiteX24" fmla="*/ 2377440 w 2506980"/>
              <a:gd name="connsiteY24" fmla="*/ 672119 h 2544096"/>
              <a:gd name="connsiteX25" fmla="*/ 2377440 w 2506980"/>
              <a:gd name="connsiteY25" fmla="*/ 1871978 h 2544096"/>
              <a:gd name="connsiteX26" fmla="*/ 2373869 w 2506980"/>
              <a:gd name="connsiteY26" fmla="*/ 1879390 h 2544096"/>
              <a:gd name="connsiteX27" fmla="*/ 2331720 w 2506980"/>
              <a:gd name="connsiteY27" fmla="*/ 1948770 h 2544096"/>
              <a:gd name="connsiteX28" fmla="*/ 2202180 w 2506980"/>
              <a:gd name="connsiteY28" fmla="*/ 423584 h 2544096"/>
              <a:gd name="connsiteX29" fmla="*/ 2236697 w 2506980"/>
              <a:gd name="connsiteY29" fmla="*/ 461562 h 2544096"/>
              <a:gd name="connsiteX30" fmla="*/ 2247900 w 2506980"/>
              <a:gd name="connsiteY30" fmla="*/ 476544 h 2544096"/>
              <a:gd name="connsiteX31" fmla="*/ 2247900 w 2506980"/>
              <a:gd name="connsiteY31" fmla="*/ 2067553 h 2544096"/>
              <a:gd name="connsiteX32" fmla="*/ 2236697 w 2506980"/>
              <a:gd name="connsiteY32" fmla="*/ 2082535 h 2544096"/>
              <a:gd name="connsiteX33" fmla="*/ 2202180 w 2506980"/>
              <a:gd name="connsiteY33" fmla="*/ 2120513 h 2544096"/>
              <a:gd name="connsiteX34" fmla="*/ 304800 w 2506980"/>
              <a:gd name="connsiteY34" fmla="*/ 423584 h 2544096"/>
              <a:gd name="connsiteX35" fmla="*/ 304800 w 2506980"/>
              <a:gd name="connsiteY35" fmla="*/ 2120513 h 2544096"/>
              <a:gd name="connsiteX36" fmla="*/ 270284 w 2506980"/>
              <a:gd name="connsiteY36" fmla="*/ 2082535 h 2544096"/>
              <a:gd name="connsiteX37" fmla="*/ 259080 w 2506980"/>
              <a:gd name="connsiteY37" fmla="*/ 2067553 h 2544096"/>
              <a:gd name="connsiteX38" fmla="*/ 259080 w 2506980"/>
              <a:gd name="connsiteY38" fmla="*/ 476544 h 2544096"/>
              <a:gd name="connsiteX39" fmla="*/ 270284 w 2506980"/>
              <a:gd name="connsiteY39" fmla="*/ 461562 h 2544096"/>
              <a:gd name="connsiteX40" fmla="*/ 2072640 w 2506980"/>
              <a:gd name="connsiteY40" fmla="*/ 296715 h 2544096"/>
              <a:gd name="connsiteX41" fmla="*/ 2118360 w 2506980"/>
              <a:gd name="connsiteY41" fmla="*/ 338269 h 2544096"/>
              <a:gd name="connsiteX42" fmla="*/ 2118360 w 2506980"/>
              <a:gd name="connsiteY42" fmla="*/ 2205828 h 2544096"/>
              <a:gd name="connsiteX43" fmla="*/ 2072640 w 2506980"/>
              <a:gd name="connsiteY43" fmla="*/ 2247381 h 2544096"/>
              <a:gd name="connsiteX44" fmla="*/ 434340 w 2506980"/>
              <a:gd name="connsiteY44" fmla="*/ 296715 h 2544096"/>
              <a:gd name="connsiteX45" fmla="*/ 434340 w 2506980"/>
              <a:gd name="connsiteY45" fmla="*/ 2247381 h 2544096"/>
              <a:gd name="connsiteX46" fmla="*/ 388620 w 2506980"/>
              <a:gd name="connsiteY46" fmla="*/ 2205828 h 2544096"/>
              <a:gd name="connsiteX47" fmla="*/ 388620 w 2506980"/>
              <a:gd name="connsiteY47" fmla="*/ 338269 h 2544096"/>
              <a:gd name="connsiteX48" fmla="*/ 563880 w 2506980"/>
              <a:gd name="connsiteY48" fmla="*/ 201648 h 2544096"/>
              <a:gd name="connsiteX49" fmla="*/ 563880 w 2506980"/>
              <a:gd name="connsiteY49" fmla="*/ 2342448 h 2544096"/>
              <a:gd name="connsiteX50" fmla="*/ 541093 w 2506980"/>
              <a:gd name="connsiteY50" fmla="*/ 2328605 h 2544096"/>
              <a:gd name="connsiteX51" fmla="*/ 518160 w 2506980"/>
              <a:gd name="connsiteY51" fmla="*/ 2311456 h 2544096"/>
              <a:gd name="connsiteX52" fmla="*/ 518160 w 2506980"/>
              <a:gd name="connsiteY52" fmla="*/ 232641 h 2544096"/>
              <a:gd name="connsiteX53" fmla="*/ 541093 w 2506980"/>
              <a:gd name="connsiteY53" fmla="*/ 215492 h 2544096"/>
              <a:gd name="connsiteX54" fmla="*/ 1943100 w 2506980"/>
              <a:gd name="connsiteY54" fmla="*/ 201648 h 2544096"/>
              <a:gd name="connsiteX55" fmla="*/ 1965887 w 2506980"/>
              <a:gd name="connsiteY55" fmla="*/ 215492 h 2544096"/>
              <a:gd name="connsiteX56" fmla="*/ 1988820 w 2506980"/>
              <a:gd name="connsiteY56" fmla="*/ 232641 h 2544096"/>
              <a:gd name="connsiteX57" fmla="*/ 1988820 w 2506980"/>
              <a:gd name="connsiteY57" fmla="*/ 2311456 h 2544096"/>
              <a:gd name="connsiteX58" fmla="*/ 1965887 w 2506980"/>
              <a:gd name="connsiteY58" fmla="*/ 2328605 h 2544096"/>
              <a:gd name="connsiteX59" fmla="*/ 1943100 w 2506980"/>
              <a:gd name="connsiteY59" fmla="*/ 2342448 h 2544096"/>
              <a:gd name="connsiteX60" fmla="*/ 1813560 w 2506980"/>
              <a:gd name="connsiteY60" fmla="*/ 128897 h 2544096"/>
              <a:gd name="connsiteX61" fmla="*/ 1859280 w 2506980"/>
              <a:gd name="connsiteY61" fmla="*/ 150921 h 2544096"/>
              <a:gd name="connsiteX62" fmla="*/ 1859280 w 2506980"/>
              <a:gd name="connsiteY62" fmla="*/ 2393175 h 2544096"/>
              <a:gd name="connsiteX63" fmla="*/ 1813560 w 2506980"/>
              <a:gd name="connsiteY63" fmla="*/ 2415200 h 2544096"/>
              <a:gd name="connsiteX64" fmla="*/ 693420 w 2506980"/>
              <a:gd name="connsiteY64" fmla="*/ 128897 h 2544096"/>
              <a:gd name="connsiteX65" fmla="*/ 693420 w 2506980"/>
              <a:gd name="connsiteY65" fmla="*/ 2415200 h 2544096"/>
              <a:gd name="connsiteX66" fmla="*/ 647700 w 2506980"/>
              <a:gd name="connsiteY66" fmla="*/ 2393175 h 2544096"/>
              <a:gd name="connsiteX67" fmla="*/ 647700 w 2506980"/>
              <a:gd name="connsiteY67" fmla="*/ 150921 h 2544096"/>
              <a:gd name="connsiteX68" fmla="*/ 1684020 w 2506980"/>
              <a:gd name="connsiteY68" fmla="*/ 74066 h 2544096"/>
              <a:gd name="connsiteX69" fmla="*/ 1729740 w 2506980"/>
              <a:gd name="connsiteY69" fmla="*/ 90800 h 2544096"/>
              <a:gd name="connsiteX70" fmla="*/ 1729740 w 2506980"/>
              <a:gd name="connsiteY70" fmla="*/ 2453297 h 2544096"/>
              <a:gd name="connsiteX71" fmla="*/ 1684020 w 2506980"/>
              <a:gd name="connsiteY71" fmla="*/ 2470030 h 2544096"/>
              <a:gd name="connsiteX72" fmla="*/ 822960 w 2506980"/>
              <a:gd name="connsiteY72" fmla="*/ 74066 h 2544096"/>
              <a:gd name="connsiteX73" fmla="*/ 822960 w 2506980"/>
              <a:gd name="connsiteY73" fmla="*/ 2470030 h 2544096"/>
              <a:gd name="connsiteX74" fmla="*/ 777240 w 2506980"/>
              <a:gd name="connsiteY74" fmla="*/ 2453297 h 2544096"/>
              <a:gd name="connsiteX75" fmla="*/ 777240 w 2506980"/>
              <a:gd name="connsiteY75" fmla="*/ 90800 h 2544096"/>
              <a:gd name="connsiteX76" fmla="*/ 952500 w 2506980"/>
              <a:gd name="connsiteY76" fmla="*/ 35136 h 2544096"/>
              <a:gd name="connsiteX77" fmla="*/ 952500 w 2506980"/>
              <a:gd name="connsiteY77" fmla="*/ 2508960 h 2544096"/>
              <a:gd name="connsiteX78" fmla="*/ 906780 w 2506980"/>
              <a:gd name="connsiteY78" fmla="*/ 2497204 h 2544096"/>
              <a:gd name="connsiteX79" fmla="*/ 906780 w 2506980"/>
              <a:gd name="connsiteY79" fmla="*/ 46892 h 2544096"/>
              <a:gd name="connsiteX80" fmla="*/ 1554480 w 2506980"/>
              <a:gd name="connsiteY80" fmla="*/ 35136 h 2544096"/>
              <a:gd name="connsiteX81" fmla="*/ 1600200 w 2506980"/>
              <a:gd name="connsiteY81" fmla="*/ 46892 h 2544096"/>
              <a:gd name="connsiteX82" fmla="*/ 1600200 w 2506980"/>
              <a:gd name="connsiteY82" fmla="*/ 2497204 h 2544096"/>
              <a:gd name="connsiteX83" fmla="*/ 1554480 w 2506980"/>
              <a:gd name="connsiteY83" fmla="*/ 2508960 h 2544096"/>
              <a:gd name="connsiteX84" fmla="*/ 1424940 w 2506980"/>
              <a:gd name="connsiteY84" fmla="*/ 10746 h 2544096"/>
              <a:gd name="connsiteX85" fmla="*/ 1470660 w 2506980"/>
              <a:gd name="connsiteY85" fmla="*/ 17724 h 2544096"/>
              <a:gd name="connsiteX86" fmla="*/ 1470660 w 2506980"/>
              <a:gd name="connsiteY86" fmla="*/ 2526372 h 2544096"/>
              <a:gd name="connsiteX87" fmla="*/ 1424940 w 2506980"/>
              <a:gd name="connsiteY87" fmla="*/ 2533350 h 2544096"/>
              <a:gd name="connsiteX88" fmla="*/ 1082040 w 2506980"/>
              <a:gd name="connsiteY88" fmla="*/ 10746 h 2544096"/>
              <a:gd name="connsiteX89" fmla="*/ 1082040 w 2506980"/>
              <a:gd name="connsiteY89" fmla="*/ 2533350 h 2544096"/>
              <a:gd name="connsiteX90" fmla="*/ 1036320 w 2506980"/>
              <a:gd name="connsiteY90" fmla="*/ 2526372 h 2544096"/>
              <a:gd name="connsiteX91" fmla="*/ 1036320 w 2506980"/>
              <a:gd name="connsiteY91" fmla="*/ 17724 h 2544096"/>
              <a:gd name="connsiteX92" fmla="*/ 1295400 w 2506980"/>
              <a:gd name="connsiteY92" fmla="*/ 0 h 2544096"/>
              <a:gd name="connsiteX93" fmla="*/ 1341120 w 2506980"/>
              <a:gd name="connsiteY93" fmla="*/ 2309 h 2544096"/>
              <a:gd name="connsiteX94" fmla="*/ 1341120 w 2506980"/>
              <a:gd name="connsiteY94" fmla="*/ 2541787 h 2544096"/>
              <a:gd name="connsiteX95" fmla="*/ 1295400 w 2506980"/>
              <a:gd name="connsiteY95" fmla="*/ 2544096 h 2544096"/>
              <a:gd name="connsiteX96" fmla="*/ 1211580 w 2506980"/>
              <a:gd name="connsiteY96" fmla="*/ 0 h 2544096"/>
              <a:gd name="connsiteX97" fmla="*/ 1211580 w 2506980"/>
              <a:gd name="connsiteY97" fmla="*/ 2544096 h 2544096"/>
              <a:gd name="connsiteX98" fmla="*/ 1165860 w 2506980"/>
              <a:gd name="connsiteY98" fmla="*/ 2541787 h 2544096"/>
              <a:gd name="connsiteX99" fmla="*/ 1165860 w 2506980"/>
              <a:gd name="connsiteY99" fmla="*/ 2309 h 254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506980" h="2544096">
                <a:moveTo>
                  <a:pt x="2461260" y="868260"/>
                </a:moveTo>
                <a:lnTo>
                  <a:pt x="2470370" y="893151"/>
                </a:lnTo>
                <a:cubicBezTo>
                  <a:pt x="2482780" y="933049"/>
                  <a:pt x="2493281" y="973787"/>
                  <a:pt x="2501768" y="1015260"/>
                </a:cubicBezTo>
                <a:lnTo>
                  <a:pt x="2506980" y="1049414"/>
                </a:lnTo>
                <a:lnTo>
                  <a:pt x="2506980" y="1494683"/>
                </a:lnTo>
                <a:lnTo>
                  <a:pt x="2501768" y="1528837"/>
                </a:lnTo>
                <a:cubicBezTo>
                  <a:pt x="2493281" y="1570309"/>
                  <a:pt x="2482780" y="1611048"/>
                  <a:pt x="2470370" y="1650946"/>
                </a:cubicBezTo>
                <a:lnTo>
                  <a:pt x="2461260" y="1675836"/>
                </a:lnTo>
                <a:close/>
                <a:moveTo>
                  <a:pt x="45720" y="868260"/>
                </a:moveTo>
                <a:lnTo>
                  <a:pt x="45720" y="1675836"/>
                </a:lnTo>
                <a:lnTo>
                  <a:pt x="36610" y="1650946"/>
                </a:lnTo>
                <a:cubicBezTo>
                  <a:pt x="24201" y="1611048"/>
                  <a:pt x="13699" y="1570309"/>
                  <a:pt x="5213" y="1528837"/>
                </a:cubicBezTo>
                <a:lnTo>
                  <a:pt x="0" y="1494683"/>
                </a:lnTo>
                <a:lnTo>
                  <a:pt x="0" y="1049414"/>
                </a:lnTo>
                <a:lnTo>
                  <a:pt x="5213" y="1015260"/>
                </a:lnTo>
                <a:cubicBezTo>
                  <a:pt x="13699" y="973787"/>
                  <a:pt x="24201" y="933049"/>
                  <a:pt x="36610" y="893151"/>
                </a:cubicBezTo>
                <a:close/>
                <a:moveTo>
                  <a:pt x="175260" y="595327"/>
                </a:moveTo>
                <a:lnTo>
                  <a:pt x="175260" y="1948770"/>
                </a:lnTo>
                <a:lnTo>
                  <a:pt x="133111" y="1879390"/>
                </a:lnTo>
                <a:lnTo>
                  <a:pt x="129540" y="1871978"/>
                </a:lnTo>
                <a:lnTo>
                  <a:pt x="129540" y="672119"/>
                </a:lnTo>
                <a:lnTo>
                  <a:pt x="133111" y="664706"/>
                </a:lnTo>
                <a:close/>
                <a:moveTo>
                  <a:pt x="2331720" y="595326"/>
                </a:moveTo>
                <a:lnTo>
                  <a:pt x="2373869" y="664706"/>
                </a:lnTo>
                <a:lnTo>
                  <a:pt x="2377440" y="672119"/>
                </a:lnTo>
                <a:lnTo>
                  <a:pt x="2377440" y="1871978"/>
                </a:lnTo>
                <a:lnTo>
                  <a:pt x="2373869" y="1879390"/>
                </a:lnTo>
                <a:lnTo>
                  <a:pt x="2331720" y="1948770"/>
                </a:lnTo>
                <a:close/>
                <a:moveTo>
                  <a:pt x="2202180" y="423584"/>
                </a:moveTo>
                <a:lnTo>
                  <a:pt x="2236697" y="461562"/>
                </a:lnTo>
                <a:lnTo>
                  <a:pt x="2247900" y="476544"/>
                </a:lnTo>
                <a:lnTo>
                  <a:pt x="2247900" y="2067553"/>
                </a:lnTo>
                <a:lnTo>
                  <a:pt x="2236697" y="2082535"/>
                </a:lnTo>
                <a:lnTo>
                  <a:pt x="2202180" y="2120513"/>
                </a:lnTo>
                <a:close/>
                <a:moveTo>
                  <a:pt x="304800" y="423584"/>
                </a:moveTo>
                <a:lnTo>
                  <a:pt x="304800" y="2120513"/>
                </a:lnTo>
                <a:lnTo>
                  <a:pt x="270284" y="2082535"/>
                </a:lnTo>
                <a:lnTo>
                  <a:pt x="259080" y="2067553"/>
                </a:lnTo>
                <a:lnTo>
                  <a:pt x="259080" y="476544"/>
                </a:lnTo>
                <a:lnTo>
                  <a:pt x="270284" y="461562"/>
                </a:lnTo>
                <a:close/>
                <a:moveTo>
                  <a:pt x="2072640" y="296715"/>
                </a:moveTo>
                <a:lnTo>
                  <a:pt x="2118360" y="338269"/>
                </a:lnTo>
                <a:lnTo>
                  <a:pt x="2118360" y="2205828"/>
                </a:lnTo>
                <a:lnTo>
                  <a:pt x="2072640" y="2247381"/>
                </a:lnTo>
                <a:close/>
                <a:moveTo>
                  <a:pt x="434340" y="296715"/>
                </a:moveTo>
                <a:lnTo>
                  <a:pt x="434340" y="2247381"/>
                </a:lnTo>
                <a:lnTo>
                  <a:pt x="388620" y="2205828"/>
                </a:lnTo>
                <a:lnTo>
                  <a:pt x="388620" y="338269"/>
                </a:lnTo>
                <a:close/>
                <a:moveTo>
                  <a:pt x="563880" y="201648"/>
                </a:moveTo>
                <a:lnTo>
                  <a:pt x="563880" y="2342448"/>
                </a:lnTo>
                <a:lnTo>
                  <a:pt x="541093" y="2328605"/>
                </a:lnTo>
                <a:lnTo>
                  <a:pt x="518160" y="2311456"/>
                </a:lnTo>
                <a:lnTo>
                  <a:pt x="518160" y="232641"/>
                </a:lnTo>
                <a:lnTo>
                  <a:pt x="541093" y="215492"/>
                </a:lnTo>
                <a:close/>
                <a:moveTo>
                  <a:pt x="1943100" y="201648"/>
                </a:moveTo>
                <a:lnTo>
                  <a:pt x="1965887" y="215492"/>
                </a:lnTo>
                <a:lnTo>
                  <a:pt x="1988820" y="232641"/>
                </a:lnTo>
                <a:lnTo>
                  <a:pt x="1988820" y="2311456"/>
                </a:lnTo>
                <a:lnTo>
                  <a:pt x="1965887" y="2328605"/>
                </a:lnTo>
                <a:lnTo>
                  <a:pt x="1943100" y="2342448"/>
                </a:lnTo>
                <a:close/>
                <a:moveTo>
                  <a:pt x="1813560" y="128897"/>
                </a:moveTo>
                <a:lnTo>
                  <a:pt x="1859280" y="150921"/>
                </a:lnTo>
                <a:lnTo>
                  <a:pt x="1859280" y="2393175"/>
                </a:lnTo>
                <a:lnTo>
                  <a:pt x="1813560" y="2415200"/>
                </a:lnTo>
                <a:close/>
                <a:moveTo>
                  <a:pt x="693420" y="128897"/>
                </a:moveTo>
                <a:lnTo>
                  <a:pt x="693420" y="2415200"/>
                </a:lnTo>
                <a:lnTo>
                  <a:pt x="647700" y="2393175"/>
                </a:lnTo>
                <a:lnTo>
                  <a:pt x="647700" y="150921"/>
                </a:lnTo>
                <a:close/>
                <a:moveTo>
                  <a:pt x="1684020" y="74066"/>
                </a:moveTo>
                <a:lnTo>
                  <a:pt x="1729740" y="90800"/>
                </a:lnTo>
                <a:lnTo>
                  <a:pt x="1729740" y="2453297"/>
                </a:lnTo>
                <a:lnTo>
                  <a:pt x="1684020" y="2470030"/>
                </a:lnTo>
                <a:close/>
                <a:moveTo>
                  <a:pt x="822960" y="74066"/>
                </a:moveTo>
                <a:lnTo>
                  <a:pt x="822960" y="2470030"/>
                </a:lnTo>
                <a:lnTo>
                  <a:pt x="777240" y="2453297"/>
                </a:lnTo>
                <a:lnTo>
                  <a:pt x="777240" y="90800"/>
                </a:lnTo>
                <a:close/>
                <a:moveTo>
                  <a:pt x="952500" y="35136"/>
                </a:moveTo>
                <a:lnTo>
                  <a:pt x="952500" y="2508960"/>
                </a:lnTo>
                <a:lnTo>
                  <a:pt x="906780" y="2497204"/>
                </a:lnTo>
                <a:lnTo>
                  <a:pt x="906780" y="46892"/>
                </a:lnTo>
                <a:close/>
                <a:moveTo>
                  <a:pt x="1554480" y="35136"/>
                </a:moveTo>
                <a:lnTo>
                  <a:pt x="1600200" y="46892"/>
                </a:lnTo>
                <a:lnTo>
                  <a:pt x="1600200" y="2497204"/>
                </a:lnTo>
                <a:lnTo>
                  <a:pt x="1554480" y="2508960"/>
                </a:lnTo>
                <a:close/>
                <a:moveTo>
                  <a:pt x="1424940" y="10746"/>
                </a:moveTo>
                <a:lnTo>
                  <a:pt x="1470660" y="17724"/>
                </a:lnTo>
                <a:lnTo>
                  <a:pt x="1470660" y="2526372"/>
                </a:lnTo>
                <a:lnTo>
                  <a:pt x="1424940" y="2533350"/>
                </a:lnTo>
                <a:close/>
                <a:moveTo>
                  <a:pt x="1082040" y="10746"/>
                </a:moveTo>
                <a:lnTo>
                  <a:pt x="1082040" y="2533350"/>
                </a:lnTo>
                <a:lnTo>
                  <a:pt x="1036320" y="2526372"/>
                </a:lnTo>
                <a:lnTo>
                  <a:pt x="1036320" y="17724"/>
                </a:lnTo>
                <a:close/>
                <a:moveTo>
                  <a:pt x="1295400" y="0"/>
                </a:moveTo>
                <a:lnTo>
                  <a:pt x="1341120" y="2309"/>
                </a:lnTo>
                <a:lnTo>
                  <a:pt x="1341120" y="2541787"/>
                </a:lnTo>
                <a:lnTo>
                  <a:pt x="1295400" y="2544096"/>
                </a:lnTo>
                <a:close/>
                <a:moveTo>
                  <a:pt x="1211580" y="0"/>
                </a:moveTo>
                <a:lnTo>
                  <a:pt x="1211580" y="2544096"/>
                </a:lnTo>
                <a:lnTo>
                  <a:pt x="1165860" y="2541787"/>
                </a:lnTo>
                <a:lnTo>
                  <a:pt x="1165860" y="230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57059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676 0.02097 L -1.48148E-6 5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8" y="-105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accel="41000" decel="59000" autoRev="1" fill="hold" grpId="2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7" dur="13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074 0.01954 L -4.44444E-6 5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7" y="-97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676 0.02096 L 1.48148E-6 1.11022E-1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8" y="-105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accel="41000" decel="59000" autoRev="1" fill="hold" grpId="2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9" dur="1300" fill="hold"/>
                                        <p:tgtEl>
                                          <p:spTgt spid="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074 0.01953 L -1.48148E-6 -2.08333E-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7" y="-97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20000" decel="80000" fill="hold" grpId="2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4.44444E-6 0.03971 L 4.44444E-6 6.25E-7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9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grpId="1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4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accel="19000" decel="16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0" dur="6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899 0.01132 L -4.44444E-6 4.16667E-6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" y="-57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981 0.02044 L -4.81481E-6 1.25E-6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1" y="-102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2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6 L 4.44444E-6 -4.375E-6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944 0.01003 L 3.33333E-6 1.04167E-6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508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1898 0.0112 L 3.7037E-7 2.29167E-6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" y="-56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6 L 3.46945E-18 -3.33333E-6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3" dur="3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8" presetClass="emph" presetSubtype="0" accel="7000" decel="5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0">
                                      <p:cBhvr>
                                        <p:cTn id="141" dur="3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17" grpId="0" animBg="1"/>
      <p:bldP spid="17" grpId="1" animBg="1"/>
      <p:bldP spid="4" grpId="0" animBg="1"/>
      <p:bldP spid="4" grpId="1" animBg="1"/>
      <p:bldP spid="6" grpId="0" animBg="1"/>
      <p:bldP spid="6" grpId="1" animBg="1"/>
      <p:bldP spid="6" grpId="2" animBg="1"/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10" grpId="0"/>
      <p:bldP spid="10" grpId="1"/>
      <p:bldP spid="10" grpId="2"/>
      <p:bldP spid="11" grpId="0"/>
      <p:bldP spid="11" grpId="1"/>
      <p:bldP spid="12" grpId="0"/>
      <p:bldP spid="18" grpId="0" animBg="1"/>
      <p:bldP spid="18" grpId="1" animBg="1"/>
      <p:bldP spid="18" grpId="2" animBg="1"/>
      <p:bldP spid="18" grpId="3" animBg="1"/>
      <p:bldP spid="18" grpId="4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6" grpId="0" animBg="1"/>
      <p:bldP spid="2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A5A4D4E0-E3E5-45C9-9FF3-6BC3EB682235}"/>
              </a:ext>
            </a:extLst>
          </p:cNvPr>
          <p:cNvSpPr/>
          <p:nvPr/>
        </p:nvSpPr>
        <p:spPr>
          <a:xfrm>
            <a:off x="1811132" y="-3678766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C8DC6136-1F4A-4140-8B67-92B90C3BF873}"/>
              </a:ext>
            </a:extLst>
          </p:cNvPr>
          <p:cNvSpPr/>
          <p:nvPr/>
        </p:nvSpPr>
        <p:spPr>
          <a:xfrm>
            <a:off x="-3027568" y="6068957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51B8385-690A-4A26-AA69-91003E7712C9}"/>
              </a:ext>
            </a:extLst>
          </p:cNvPr>
          <p:cNvSpPr/>
          <p:nvPr/>
        </p:nvSpPr>
        <p:spPr>
          <a:xfrm>
            <a:off x="5241487" y="1691789"/>
            <a:ext cx="1408345" cy="929226"/>
          </a:xfrm>
          <a:custGeom>
            <a:avLst/>
            <a:gdLst>
              <a:gd name="connsiteX0" fmla="*/ 1362625 w 1408345"/>
              <a:gd name="connsiteY0" fmla="*/ 837786 h 929226"/>
              <a:gd name="connsiteX1" fmla="*/ 1408345 w 1408345"/>
              <a:gd name="connsiteY1" fmla="*/ 883506 h 929226"/>
              <a:gd name="connsiteX2" fmla="*/ 1362625 w 1408345"/>
              <a:gd name="connsiteY2" fmla="*/ 929226 h 929226"/>
              <a:gd name="connsiteX3" fmla="*/ 1316905 w 1408345"/>
              <a:gd name="connsiteY3" fmla="*/ 883506 h 929226"/>
              <a:gd name="connsiteX4" fmla="*/ 1362625 w 1408345"/>
              <a:gd name="connsiteY4" fmla="*/ 837786 h 929226"/>
              <a:gd name="connsiteX5" fmla="*/ 1099244 w 1408345"/>
              <a:gd name="connsiteY5" fmla="*/ 837786 h 929226"/>
              <a:gd name="connsiteX6" fmla="*/ 1144964 w 1408345"/>
              <a:gd name="connsiteY6" fmla="*/ 883506 h 929226"/>
              <a:gd name="connsiteX7" fmla="*/ 1099244 w 1408345"/>
              <a:gd name="connsiteY7" fmla="*/ 929226 h 929226"/>
              <a:gd name="connsiteX8" fmla="*/ 1053524 w 1408345"/>
              <a:gd name="connsiteY8" fmla="*/ 883506 h 929226"/>
              <a:gd name="connsiteX9" fmla="*/ 1099244 w 1408345"/>
              <a:gd name="connsiteY9" fmla="*/ 837786 h 929226"/>
              <a:gd name="connsiteX10" fmla="*/ 835863 w 1408345"/>
              <a:gd name="connsiteY10" fmla="*/ 837786 h 929226"/>
              <a:gd name="connsiteX11" fmla="*/ 881583 w 1408345"/>
              <a:gd name="connsiteY11" fmla="*/ 883506 h 929226"/>
              <a:gd name="connsiteX12" fmla="*/ 835863 w 1408345"/>
              <a:gd name="connsiteY12" fmla="*/ 929226 h 929226"/>
              <a:gd name="connsiteX13" fmla="*/ 790143 w 1408345"/>
              <a:gd name="connsiteY13" fmla="*/ 883506 h 929226"/>
              <a:gd name="connsiteX14" fmla="*/ 835863 w 1408345"/>
              <a:gd name="connsiteY14" fmla="*/ 837786 h 929226"/>
              <a:gd name="connsiteX15" fmla="*/ 572482 w 1408345"/>
              <a:gd name="connsiteY15" fmla="*/ 837786 h 929226"/>
              <a:gd name="connsiteX16" fmla="*/ 618202 w 1408345"/>
              <a:gd name="connsiteY16" fmla="*/ 883506 h 929226"/>
              <a:gd name="connsiteX17" fmla="*/ 572482 w 1408345"/>
              <a:gd name="connsiteY17" fmla="*/ 929226 h 929226"/>
              <a:gd name="connsiteX18" fmla="*/ 526762 w 1408345"/>
              <a:gd name="connsiteY18" fmla="*/ 883506 h 929226"/>
              <a:gd name="connsiteX19" fmla="*/ 572482 w 1408345"/>
              <a:gd name="connsiteY19" fmla="*/ 837786 h 929226"/>
              <a:gd name="connsiteX20" fmla="*/ 309101 w 1408345"/>
              <a:gd name="connsiteY20" fmla="*/ 837786 h 929226"/>
              <a:gd name="connsiteX21" fmla="*/ 354821 w 1408345"/>
              <a:gd name="connsiteY21" fmla="*/ 883506 h 929226"/>
              <a:gd name="connsiteX22" fmla="*/ 309101 w 1408345"/>
              <a:gd name="connsiteY22" fmla="*/ 929226 h 929226"/>
              <a:gd name="connsiteX23" fmla="*/ 263381 w 1408345"/>
              <a:gd name="connsiteY23" fmla="*/ 883506 h 929226"/>
              <a:gd name="connsiteX24" fmla="*/ 309101 w 1408345"/>
              <a:gd name="connsiteY24" fmla="*/ 837786 h 929226"/>
              <a:gd name="connsiteX25" fmla="*/ 45720 w 1408345"/>
              <a:gd name="connsiteY25" fmla="*/ 837786 h 929226"/>
              <a:gd name="connsiteX26" fmla="*/ 91440 w 1408345"/>
              <a:gd name="connsiteY26" fmla="*/ 883506 h 929226"/>
              <a:gd name="connsiteX27" fmla="*/ 45720 w 1408345"/>
              <a:gd name="connsiteY27" fmla="*/ 929226 h 929226"/>
              <a:gd name="connsiteX28" fmla="*/ 0 w 1408345"/>
              <a:gd name="connsiteY28" fmla="*/ 883506 h 929226"/>
              <a:gd name="connsiteX29" fmla="*/ 45720 w 1408345"/>
              <a:gd name="connsiteY29" fmla="*/ 837786 h 929226"/>
              <a:gd name="connsiteX30" fmla="*/ 1362625 w 1408345"/>
              <a:gd name="connsiteY30" fmla="*/ 558524 h 929226"/>
              <a:gd name="connsiteX31" fmla="*/ 1408345 w 1408345"/>
              <a:gd name="connsiteY31" fmla="*/ 604244 h 929226"/>
              <a:gd name="connsiteX32" fmla="*/ 1362625 w 1408345"/>
              <a:gd name="connsiteY32" fmla="*/ 649964 h 929226"/>
              <a:gd name="connsiteX33" fmla="*/ 1316905 w 1408345"/>
              <a:gd name="connsiteY33" fmla="*/ 604244 h 929226"/>
              <a:gd name="connsiteX34" fmla="*/ 1362625 w 1408345"/>
              <a:gd name="connsiteY34" fmla="*/ 558524 h 929226"/>
              <a:gd name="connsiteX35" fmla="*/ 1099244 w 1408345"/>
              <a:gd name="connsiteY35" fmla="*/ 558524 h 929226"/>
              <a:gd name="connsiteX36" fmla="*/ 1144964 w 1408345"/>
              <a:gd name="connsiteY36" fmla="*/ 604244 h 929226"/>
              <a:gd name="connsiteX37" fmla="*/ 1099244 w 1408345"/>
              <a:gd name="connsiteY37" fmla="*/ 649964 h 929226"/>
              <a:gd name="connsiteX38" fmla="*/ 1053524 w 1408345"/>
              <a:gd name="connsiteY38" fmla="*/ 604244 h 929226"/>
              <a:gd name="connsiteX39" fmla="*/ 1099244 w 1408345"/>
              <a:gd name="connsiteY39" fmla="*/ 558524 h 929226"/>
              <a:gd name="connsiteX40" fmla="*/ 835863 w 1408345"/>
              <a:gd name="connsiteY40" fmla="*/ 558524 h 929226"/>
              <a:gd name="connsiteX41" fmla="*/ 881583 w 1408345"/>
              <a:gd name="connsiteY41" fmla="*/ 604244 h 929226"/>
              <a:gd name="connsiteX42" fmla="*/ 835863 w 1408345"/>
              <a:gd name="connsiteY42" fmla="*/ 649964 h 929226"/>
              <a:gd name="connsiteX43" fmla="*/ 790143 w 1408345"/>
              <a:gd name="connsiteY43" fmla="*/ 604244 h 929226"/>
              <a:gd name="connsiteX44" fmla="*/ 835863 w 1408345"/>
              <a:gd name="connsiteY44" fmla="*/ 558524 h 929226"/>
              <a:gd name="connsiteX45" fmla="*/ 572482 w 1408345"/>
              <a:gd name="connsiteY45" fmla="*/ 558524 h 929226"/>
              <a:gd name="connsiteX46" fmla="*/ 618202 w 1408345"/>
              <a:gd name="connsiteY46" fmla="*/ 604244 h 929226"/>
              <a:gd name="connsiteX47" fmla="*/ 572482 w 1408345"/>
              <a:gd name="connsiteY47" fmla="*/ 649964 h 929226"/>
              <a:gd name="connsiteX48" fmla="*/ 526762 w 1408345"/>
              <a:gd name="connsiteY48" fmla="*/ 604244 h 929226"/>
              <a:gd name="connsiteX49" fmla="*/ 572482 w 1408345"/>
              <a:gd name="connsiteY49" fmla="*/ 558524 h 929226"/>
              <a:gd name="connsiteX50" fmla="*/ 309101 w 1408345"/>
              <a:gd name="connsiteY50" fmla="*/ 558524 h 929226"/>
              <a:gd name="connsiteX51" fmla="*/ 354821 w 1408345"/>
              <a:gd name="connsiteY51" fmla="*/ 604244 h 929226"/>
              <a:gd name="connsiteX52" fmla="*/ 309101 w 1408345"/>
              <a:gd name="connsiteY52" fmla="*/ 649964 h 929226"/>
              <a:gd name="connsiteX53" fmla="*/ 263381 w 1408345"/>
              <a:gd name="connsiteY53" fmla="*/ 604244 h 929226"/>
              <a:gd name="connsiteX54" fmla="*/ 309101 w 1408345"/>
              <a:gd name="connsiteY54" fmla="*/ 558524 h 929226"/>
              <a:gd name="connsiteX55" fmla="*/ 45720 w 1408345"/>
              <a:gd name="connsiteY55" fmla="*/ 558524 h 929226"/>
              <a:gd name="connsiteX56" fmla="*/ 91440 w 1408345"/>
              <a:gd name="connsiteY56" fmla="*/ 604244 h 929226"/>
              <a:gd name="connsiteX57" fmla="*/ 45720 w 1408345"/>
              <a:gd name="connsiteY57" fmla="*/ 649964 h 929226"/>
              <a:gd name="connsiteX58" fmla="*/ 0 w 1408345"/>
              <a:gd name="connsiteY58" fmla="*/ 604244 h 929226"/>
              <a:gd name="connsiteX59" fmla="*/ 45720 w 1408345"/>
              <a:gd name="connsiteY59" fmla="*/ 558524 h 929226"/>
              <a:gd name="connsiteX60" fmla="*/ 1362625 w 1408345"/>
              <a:gd name="connsiteY60" fmla="*/ 279262 h 929226"/>
              <a:gd name="connsiteX61" fmla="*/ 1408345 w 1408345"/>
              <a:gd name="connsiteY61" fmla="*/ 324982 h 929226"/>
              <a:gd name="connsiteX62" fmla="*/ 1362625 w 1408345"/>
              <a:gd name="connsiteY62" fmla="*/ 370702 h 929226"/>
              <a:gd name="connsiteX63" fmla="*/ 1316905 w 1408345"/>
              <a:gd name="connsiteY63" fmla="*/ 324982 h 929226"/>
              <a:gd name="connsiteX64" fmla="*/ 1362625 w 1408345"/>
              <a:gd name="connsiteY64" fmla="*/ 279262 h 929226"/>
              <a:gd name="connsiteX65" fmla="*/ 1099244 w 1408345"/>
              <a:gd name="connsiteY65" fmla="*/ 279262 h 929226"/>
              <a:gd name="connsiteX66" fmla="*/ 1144964 w 1408345"/>
              <a:gd name="connsiteY66" fmla="*/ 324982 h 929226"/>
              <a:gd name="connsiteX67" fmla="*/ 1099244 w 1408345"/>
              <a:gd name="connsiteY67" fmla="*/ 370702 h 929226"/>
              <a:gd name="connsiteX68" fmla="*/ 1053524 w 1408345"/>
              <a:gd name="connsiteY68" fmla="*/ 324982 h 929226"/>
              <a:gd name="connsiteX69" fmla="*/ 1099244 w 1408345"/>
              <a:gd name="connsiteY69" fmla="*/ 279262 h 929226"/>
              <a:gd name="connsiteX70" fmla="*/ 835863 w 1408345"/>
              <a:gd name="connsiteY70" fmla="*/ 279262 h 929226"/>
              <a:gd name="connsiteX71" fmla="*/ 881583 w 1408345"/>
              <a:gd name="connsiteY71" fmla="*/ 324982 h 929226"/>
              <a:gd name="connsiteX72" fmla="*/ 835863 w 1408345"/>
              <a:gd name="connsiteY72" fmla="*/ 370702 h 929226"/>
              <a:gd name="connsiteX73" fmla="*/ 790143 w 1408345"/>
              <a:gd name="connsiteY73" fmla="*/ 324982 h 929226"/>
              <a:gd name="connsiteX74" fmla="*/ 835863 w 1408345"/>
              <a:gd name="connsiteY74" fmla="*/ 279262 h 929226"/>
              <a:gd name="connsiteX75" fmla="*/ 572482 w 1408345"/>
              <a:gd name="connsiteY75" fmla="*/ 279262 h 929226"/>
              <a:gd name="connsiteX76" fmla="*/ 618202 w 1408345"/>
              <a:gd name="connsiteY76" fmla="*/ 324982 h 929226"/>
              <a:gd name="connsiteX77" fmla="*/ 572482 w 1408345"/>
              <a:gd name="connsiteY77" fmla="*/ 370702 h 929226"/>
              <a:gd name="connsiteX78" fmla="*/ 526762 w 1408345"/>
              <a:gd name="connsiteY78" fmla="*/ 324982 h 929226"/>
              <a:gd name="connsiteX79" fmla="*/ 572482 w 1408345"/>
              <a:gd name="connsiteY79" fmla="*/ 279262 h 929226"/>
              <a:gd name="connsiteX80" fmla="*/ 309101 w 1408345"/>
              <a:gd name="connsiteY80" fmla="*/ 279262 h 929226"/>
              <a:gd name="connsiteX81" fmla="*/ 354821 w 1408345"/>
              <a:gd name="connsiteY81" fmla="*/ 324982 h 929226"/>
              <a:gd name="connsiteX82" fmla="*/ 309101 w 1408345"/>
              <a:gd name="connsiteY82" fmla="*/ 370702 h 929226"/>
              <a:gd name="connsiteX83" fmla="*/ 263381 w 1408345"/>
              <a:gd name="connsiteY83" fmla="*/ 324982 h 929226"/>
              <a:gd name="connsiteX84" fmla="*/ 309101 w 1408345"/>
              <a:gd name="connsiteY84" fmla="*/ 279262 h 929226"/>
              <a:gd name="connsiteX85" fmla="*/ 45720 w 1408345"/>
              <a:gd name="connsiteY85" fmla="*/ 279262 h 929226"/>
              <a:gd name="connsiteX86" fmla="*/ 91440 w 1408345"/>
              <a:gd name="connsiteY86" fmla="*/ 324982 h 929226"/>
              <a:gd name="connsiteX87" fmla="*/ 45720 w 1408345"/>
              <a:gd name="connsiteY87" fmla="*/ 370702 h 929226"/>
              <a:gd name="connsiteX88" fmla="*/ 0 w 1408345"/>
              <a:gd name="connsiteY88" fmla="*/ 324982 h 929226"/>
              <a:gd name="connsiteX89" fmla="*/ 45720 w 1408345"/>
              <a:gd name="connsiteY89" fmla="*/ 279262 h 929226"/>
              <a:gd name="connsiteX90" fmla="*/ 1362625 w 1408345"/>
              <a:gd name="connsiteY90" fmla="*/ 0 h 929226"/>
              <a:gd name="connsiteX91" fmla="*/ 1408345 w 1408345"/>
              <a:gd name="connsiteY91" fmla="*/ 45720 h 929226"/>
              <a:gd name="connsiteX92" fmla="*/ 1362625 w 1408345"/>
              <a:gd name="connsiteY92" fmla="*/ 91440 h 929226"/>
              <a:gd name="connsiteX93" fmla="*/ 1316905 w 1408345"/>
              <a:gd name="connsiteY93" fmla="*/ 45720 h 929226"/>
              <a:gd name="connsiteX94" fmla="*/ 1362625 w 1408345"/>
              <a:gd name="connsiteY94" fmla="*/ 0 h 929226"/>
              <a:gd name="connsiteX95" fmla="*/ 1099244 w 1408345"/>
              <a:gd name="connsiteY95" fmla="*/ 0 h 929226"/>
              <a:gd name="connsiteX96" fmla="*/ 1144964 w 1408345"/>
              <a:gd name="connsiteY96" fmla="*/ 45720 h 929226"/>
              <a:gd name="connsiteX97" fmla="*/ 1099244 w 1408345"/>
              <a:gd name="connsiteY97" fmla="*/ 91440 h 929226"/>
              <a:gd name="connsiteX98" fmla="*/ 1053524 w 1408345"/>
              <a:gd name="connsiteY98" fmla="*/ 45720 h 929226"/>
              <a:gd name="connsiteX99" fmla="*/ 1099244 w 1408345"/>
              <a:gd name="connsiteY99" fmla="*/ 0 h 929226"/>
              <a:gd name="connsiteX100" fmla="*/ 835863 w 1408345"/>
              <a:gd name="connsiteY100" fmla="*/ 0 h 929226"/>
              <a:gd name="connsiteX101" fmla="*/ 881583 w 1408345"/>
              <a:gd name="connsiteY101" fmla="*/ 45720 h 929226"/>
              <a:gd name="connsiteX102" fmla="*/ 835863 w 1408345"/>
              <a:gd name="connsiteY102" fmla="*/ 91440 h 929226"/>
              <a:gd name="connsiteX103" fmla="*/ 790143 w 1408345"/>
              <a:gd name="connsiteY103" fmla="*/ 45720 h 929226"/>
              <a:gd name="connsiteX104" fmla="*/ 835863 w 1408345"/>
              <a:gd name="connsiteY104" fmla="*/ 0 h 929226"/>
              <a:gd name="connsiteX105" fmla="*/ 572482 w 1408345"/>
              <a:gd name="connsiteY105" fmla="*/ 0 h 929226"/>
              <a:gd name="connsiteX106" fmla="*/ 618202 w 1408345"/>
              <a:gd name="connsiteY106" fmla="*/ 45720 h 929226"/>
              <a:gd name="connsiteX107" fmla="*/ 572482 w 1408345"/>
              <a:gd name="connsiteY107" fmla="*/ 91440 h 929226"/>
              <a:gd name="connsiteX108" fmla="*/ 526762 w 1408345"/>
              <a:gd name="connsiteY108" fmla="*/ 45720 h 929226"/>
              <a:gd name="connsiteX109" fmla="*/ 572482 w 1408345"/>
              <a:gd name="connsiteY109" fmla="*/ 0 h 929226"/>
              <a:gd name="connsiteX110" fmla="*/ 309101 w 1408345"/>
              <a:gd name="connsiteY110" fmla="*/ 0 h 929226"/>
              <a:gd name="connsiteX111" fmla="*/ 354821 w 1408345"/>
              <a:gd name="connsiteY111" fmla="*/ 45720 h 929226"/>
              <a:gd name="connsiteX112" fmla="*/ 309101 w 1408345"/>
              <a:gd name="connsiteY112" fmla="*/ 91440 h 929226"/>
              <a:gd name="connsiteX113" fmla="*/ 263381 w 1408345"/>
              <a:gd name="connsiteY113" fmla="*/ 45720 h 929226"/>
              <a:gd name="connsiteX114" fmla="*/ 309101 w 1408345"/>
              <a:gd name="connsiteY114" fmla="*/ 0 h 929226"/>
              <a:gd name="connsiteX115" fmla="*/ 45720 w 1408345"/>
              <a:gd name="connsiteY115" fmla="*/ 0 h 929226"/>
              <a:gd name="connsiteX116" fmla="*/ 91440 w 1408345"/>
              <a:gd name="connsiteY116" fmla="*/ 45720 h 929226"/>
              <a:gd name="connsiteX117" fmla="*/ 45720 w 1408345"/>
              <a:gd name="connsiteY117" fmla="*/ 91440 h 929226"/>
              <a:gd name="connsiteX118" fmla="*/ 0 w 1408345"/>
              <a:gd name="connsiteY118" fmla="*/ 45720 h 929226"/>
              <a:gd name="connsiteX119" fmla="*/ 45720 w 1408345"/>
              <a:gd name="connsiteY119" fmla="*/ 0 h 9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08345" h="929226">
                <a:moveTo>
                  <a:pt x="1362625" y="837786"/>
                </a:moveTo>
                <a:cubicBezTo>
                  <a:pt x="1387875" y="837786"/>
                  <a:pt x="1408345" y="858256"/>
                  <a:pt x="1408345" y="883506"/>
                </a:cubicBezTo>
                <a:cubicBezTo>
                  <a:pt x="1408345" y="908756"/>
                  <a:pt x="1387875" y="929226"/>
                  <a:pt x="1362625" y="929226"/>
                </a:cubicBezTo>
                <a:cubicBezTo>
                  <a:pt x="1337375" y="929226"/>
                  <a:pt x="1316905" y="908756"/>
                  <a:pt x="1316905" y="883506"/>
                </a:cubicBezTo>
                <a:cubicBezTo>
                  <a:pt x="1316905" y="858256"/>
                  <a:pt x="1337375" y="837786"/>
                  <a:pt x="1362625" y="837786"/>
                </a:cubicBezTo>
                <a:close/>
                <a:moveTo>
                  <a:pt x="1099244" y="837786"/>
                </a:moveTo>
                <a:cubicBezTo>
                  <a:pt x="1124494" y="837786"/>
                  <a:pt x="1144964" y="858256"/>
                  <a:pt x="1144964" y="883506"/>
                </a:cubicBezTo>
                <a:cubicBezTo>
                  <a:pt x="1144964" y="908756"/>
                  <a:pt x="1124494" y="929226"/>
                  <a:pt x="1099244" y="929226"/>
                </a:cubicBezTo>
                <a:cubicBezTo>
                  <a:pt x="1073994" y="929226"/>
                  <a:pt x="1053524" y="908756"/>
                  <a:pt x="1053524" y="883506"/>
                </a:cubicBezTo>
                <a:cubicBezTo>
                  <a:pt x="1053524" y="858256"/>
                  <a:pt x="1073994" y="837786"/>
                  <a:pt x="1099244" y="837786"/>
                </a:cubicBezTo>
                <a:close/>
                <a:moveTo>
                  <a:pt x="835863" y="837786"/>
                </a:moveTo>
                <a:cubicBezTo>
                  <a:pt x="861113" y="837786"/>
                  <a:pt x="881583" y="858256"/>
                  <a:pt x="881583" y="883506"/>
                </a:cubicBezTo>
                <a:cubicBezTo>
                  <a:pt x="881583" y="908756"/>
                  <a:pt x="861113" y="929226"/>
                  <a:pt x="835863" y="929226"/>
                </a:cubicBezTo>
                <a:cubicBezTo>
                  <a:pt x="810613" y="929226"/>
                  <a:pt x="790143" y="908756"/>
                  <a:pt x="790143" y="883506"/>
                </a:cubicBezTo>
                <a:cubicBezTo>
                  <a:pt x="790143" y="858256"/>
                  <a:pt x="810613" y="837786"/>
                  <a:pt x="835863" y="837786"/>
                </a:cubicBezTo>
                <a:close/>
                <a:moveTo>
                  <a:pt x="572482" y="837786"/>
                </a:moveTo>
                <a:cubicBezTo>
                  <a:pt x="597732" y="837786"/>
                  <a:pt x="618202" y="858256"/>
                  <a:pt x="618202" y="883506"/>
                </a:cubicBezTo>
                <a:cubicBezTo>
                  <a:pt x="618202" y="908756"/>
                  <a:pt x="597732" y="929226"/>
                  <a:pt x="572482" y="929226"/>
                </a:cubicBezTo>
                <a:cubicBezTo>
                  <a:pt x="547232" y="929226"/>
                  <a:pt x="526762" y="908756"/>
                  <a:pt x="526762" y="883506"/>
                </a:cubicBezTo>
                <a:cubicBezTo>
                  <a:pt x="526762" y="858256"/>
                  <a:pt x="547232" y="837786"/>
                  <a:pt x="572482" y="837786"/>
                </a:cubicBezTo>
                <a:close/>
                <a:moveTo>
                  <a:pt x="309101" y="837786"/>
                </a:moveTo>
                <a:cubicBezTo>
                  <a:pt x="334351" y="837786"/>
                  <a:pt x="354821" y="858256"/>
                  <a:pt x="354821" y="883506"/>
                </a:cubicBezTo>
                <a:cubicBezTo>
                  <a:pt x="354821" y="908756"/>
                  <a:pt x="334351" y="929226"/>
                  <a:pt x="309101" y="929226"/>
                </a:cubicBezTo>
                <a:cubicBezTo>
                  <a:pt x="283851" y="929226"/>
                  <a:pt x="263381" y="908756"/>
                  <a:pt x="263381" y="883506"/>
                </a:cubicBezTo>
                <a:cubicBezTo>
                  <a:pt x="263381" y="858256"/>
                  <a:pt x="283851" y="837786"/>
                  <a:pt x="309101" y="837786"/>
                </a:cubicBezTo>
                <a:close/>
                <a:moveTo>
                  <a:pt x="45720" y="837786"/>
                </a:moveTo>
                <a:cubicBezTo>
                  <a:pt x="70970" y="837786"/>
                  <a:pt x="91440" y="858256"/>
                  <a:pt x="91440" y="883506"/>
                </a:cubicBezTo>
                <a:cubicBezTo>
                  <a:pt x="91440" y="908756"/>
                  <a:pt x="70970" y="929226"/>
                  <a:pt x="45720" y="929226"/>
                </a:cubicBezTo>
                <a:cubicBezTo>
                  <a:pt x="20470" y="929226"/>
                  <a:pt x="0" y="908756"/>
                  <a:pt x="0" y="883506"/>
                </a:cubicBezTo>
                <a:cubicBezTo>
                  <a:pt x="0" y="858256"/>
                  <a:pt x="20470" y="837786"/>
                  <a:pt x="45720" y="837786"/>
                </a:cubicBezTo>
                <a:close/>
                <a:moveTo>
                  <a:pt x="1362625" y="558524"/>
                </a:moveTo>
                <a:cubicBezTo>
                  <a:pt x="1387875" y="558524"/>
                  <a:pt x="1408345" y="578994"/>
                  <a:pt x="1408345" y="604244"/>
                </a:cubicBezTo>
                <a:cubicBezTo>
                  <a:pt x="1408345" y="629494"/>
                  <a:pt x="1387875" y="649964"/>
                  <a:pt x="1362625" y="649964"/>
                </a:cubicBezTo>
                <a:cubicBezTo>
                  <a:pt x="1337375" y="649964"/>
                  <a:pt x="1316905" y="629494"/>
                  <a:pt x="1316905" y="604244"/>
                </a:cubicBezTo>
                <a:cubicBezTo>
                  <a:pt x="1316905" y="578994"/>
                  <a:pt x="1337375" y="558524"/>
                  <a:pt x="1362625" y="558524"/>
                </a:cubicBezTo>
                <a:close/>
                <a:moveTo>
                  <a:pt x="1099244" y="558524"/>
                </a:moveTo>
                <a:cubicBezTo>
                  <a:pt x="1124494" y="558524"/>
                  <a:pt x="1144964" y="578994"/>
                  <a:pt x="1144964" y="604244"/>
                </a:cubicBezTo>
                <a:cubicBezTo>
                  <a:pt x="1144964" y="629494"/>
                  <a:pt x="1124494" y="649964"/>
                  <a:pt x="1099244" y="649964"/>
                </a:cubicBezTo>
                <a:cubicBezTo>
                  <a:pt x="1073994" y="649964"/>
                  <a:pt x="1053524" y="629494"/>
                  <a:pt x="1053524" y="604244"/>
                </a:cubicBezTo>
                <a:cubicBezTo>
                  <a:pt x="1053524" y="578994"/>
                  <a:pt x="1073994" y="558524"/>
                  <a:pt x="1099244" y="558524"/>
                </a:cubicBezTo>
                <a:close/>
                <a:moveTo>
                  <a:pt x="835863" y="558524"/>
                </a:moveTo>
                <a:cubicBezTo>
                  <a:pt x="861113" y="558524"/>
                  <a:pt x="881583" y="578994"/>
                  <a:pt x="881583" y="604244"/>
                </a:cubicBezTo>
                <a:cubicBezTo>
                  <a:pt x="881583" y="629494"/>
                  <a:pt x="861113" y="649964"/>
                  <a:pt x="835863" y="649964"/>
                </a:cubicBezTo>
                <a:cubicBezTo>
                  <a:pt x="810613" y="649964"/>
                  <a:pt x="790143" y="629494"/>
                  <a:pt x="790143" y="604244"/>
                </a:cubicBezTo>
                <a:cubicBezTo>
                  <a:pt x="790143" y="578994"/>
                  <a:pt x="810613" y="558524"/>
                  <a:pt x="835863" y="558524"/>
                </a:cubicBezTo>
                <a:close/>
                <a:moveTo>
                  <a:pt x="572482" y="558524"/>
                </a:moveTo>
                <a:cubicBezTo>
                  <a:pt x="597732" y="558524"/>
                  <a:pt x="618202" y="578994"/>
                  <a:pt x="618202" y="604244"/>
                </a:cubicBezTo>
                <a:cubicBezTo>
                  <a:pt x="618202" y="629494"/>
                  <a:pt x="597732" y="649964"/>
                  <a:pt x="572482" y="649964"/>
                </a:cubicBezTo>
                <a:cubicBezTo>
                  <a:pt x="547232" y="649964"/>
                  <a:pt x="526762" y="629494"/>
                  <a:pt x="526762" y="604244"/>
                </a:cubicBezTo>
                <a:cubicBezTo>
                  <a:pt x="526762" y="578994"/>
                  <a:pt x="547232" y="558524"/>
                  <a:pt x="572482" y="558524"/>
                </a:cubicBezTo>
                <a:close/>
                <a:moveTo>
                  <a:pt x="309101" y="558524"/>
                </a:moveTo>
                <a:cubicBezTo>
                  <a:pt x="334351" y="558524"/>
                  <a:pt x="354821" y="578994"/>
                  <a:pt x="354821" y="604244"/>
                </a:cubicBezTo>
                <a:cubicBezTo>
                  <a:pt x="354821" y="629494"/>
                  <a:pt x="334351" y="649964"/>
                  <a:pt x="309101" y="649964"/>
                </a:cubicBezTo>
                <a:cubicBezTo>
                  <a:pt x="283851" y="649964"/>
                  <a:pt x="263381" y="629494"/>
                  <a:pt x="263381" y="604244"/>
                </a:cubicBezTo>
                <a:cubicBezTo>
                  <a:pt x="263381" y="578994"/>
                  <a:pt x="283851" y="558524"/>
                  <a:pt x="309101" y="558524"/>
                </a:cubicBezTo>
                <a:close/>
                <a:moveTo>
                  <a:pt x="45720" y="558524"/>
                </a:moveTo>
                <a:cubicBezTo>
                  <a:pt x="70970" y="558524"/>
                  <a:pt x="91440" y="578994"/>
                  <a:pt x="91440" y="604244"/>
                </a:cubicBezTo>
                <a:cubicBezTo>
                  <a:pt x="91440" y="629494"/>
                  <a:pt x="70970" y="649964"/>
                  <a:pt x="45720" y="649964"/>
                </a:cubicBezTo>
                <a:cubicBezTo>
                  <a:pt x="20470" y="649964"/>
                  <a:pt x="0" y="629494"/>
                  <a:pt x="0" y="604244"/>
                </a:cubicBezTo>
                <a:cubicBezTo>
                  <a:pt x="0" y="578994"/>
                  <a:pt x="20470" y="558524"/>
                  <a:pt x="45720" y="558524"/>
                </a:cubicBezTo>
                <a:close/>
                <a:moveTo>
                  <a:pt x="1362625" y="279262"/>
                </a:moveTo>
                <a:cubicBezTo>
                  <a:pt x="1387875" y="279262"/>
                  <a:pt x="1408345" y="299732"/>
                  <a:pt x="1408345" y="324982"/>
                </a:cubicBezTo>
                <a:cubicBezTo>
                  <a:pt x="1408345" y="350232"/>
                  <a:pt x="1387875" y="370702"/>
                  <a:pt x="1362625" y="370702"/>
                </a:cubicBezTo>
                <a:cubicBezTo>
                  <a:pt x="1337375" y="370702"/>
                  <a:pt x="1316905" y="350232"/>
                  <a:pt x="1316905" y="324982"/>
                </a:cubicBezTo>
                <a:cubicBezTo>
                  <a:pt x="1316905" y="299732"/>
                  <a:pt x="1337375" y="279262"/>
                  <a:pt x="1362625" y="279262"/>
                </a:cubicBezTo>
                <a:close/>
                <a:moveTo>
                  <a:pt x="1099244" y="279262"/>
                </a:moveTo>
                <a:cubicBezTo>
                  <a:pt x="1124494" y="279262"/>
                  <a:pt x="1144964" y="299732"/>
                  <a:pt x="1144964" y="324982"/>
                </a:cubicBezTo>
                <a:cubicBezTo>
                  <a:pt x="1144964" y="350232"/>
                  <a:pt x="1124494" y="370702"/>
                  <a:pt x="1099244" y="370702"/>
                </a:cubicBezTo>
                <a:cubicBezTo>
                  <a:pt x="1073994" y="370702"/>
                  <a:pt x="1053524" y="350232"/>
                  <a:pt x="1053524" y="324982"/>
                </a:cubicBezTo>
                <a:cubicBezTo>
                  <a:pt x="1053524" y="299732"/>
                  <a:pt x="1073994" y="279262"/>
                  <a:pt x="1099244" y="279262"/>
                </a:cubicBezTo>
                <a:close/>
                <a:moveTo>
                  <a:pt x="835863" y="279262"/>
                </a:moveTo>
                <a:cubicBezTo>
                  <a:pt x="861113" y="279262"/>
                  <a:pt x="881583" y="299732"/>
                  <a:pt x="881583" y="324982"/>
                </a:cubicBezTo>
                <a:cubicBezTo>
                  <a:pt x="881583" y="350232"/>
                  <a:pt x="861113" y="370702"/>
                  <a:pt x="835863" y="370702"/>
                </a:cubicBezTo>
                <a:cubicBezTo>
                  <a:pt x="810613" y="370702"/>
                  <a:pt x="790143" y="350232"/>
                  <a:pt x="790143" y="324982"/>
                </a:cubicBezTo>
                <a:cubicBezTo>
                  <a:pt x="790143" y="299732"/>
                  <a:pt x="810613" y="279262"/>
                  <a:pt x="835863" y="279262"/>
                </a:cubicBezTo>
                <a:close/>
                <a:moveTo>
                  <a:pt x="572482" y="279262"/>
                </a:moveTo>
                <a:cubicBezTo>
                  <a:pt x="597732" y="279262"/>
                  <a:pt x="618202" y="299732"/>
                  <a:pt x="618202" y="324982"/>
                </a:cubicBezTo>
                <a:cubicBezTo>
                  <a:pt x="618202" y="350232"/>
                  <a:pt x="597732" y="370702"/>
                  <a:pt x="572482" y="370702"/>
                </a:cubicBezTo>
                <a:cubicBezTo>
                  <a:pt x="547232" y="370702"/>
                  <a:pt x="526762" y="350232"/>
                  <a:pt x="526762" y="324982"/>
                </a:cubicBezTo>
                <a:cubicBezTo>
                  <a:pt x="526762" y="299732"/>
                  <a:pt x="547232" y="279262"/>
                  <a:pt x="572482" y="279262"/>
                </a:cubicBezTo>
                <a:close/>
                <a:moveTo>
                  <a:pt x="309101" y="279262"/>
                </a:moveTo>
                <a:cubicBezTo>
                  <a:pt x="334351" y="279262"/>
                  <a:pt x="354821" y="299732"/>
                  <a:pt x="354821" y="324982"/>
                </a:cubicBezTo>
                <a:cubicBezTo>
                  <a:pt x="354821" y="350232"/>
                  <a:pt x="334351" y="370702"/>
                  <a:pt x="309101" y="370702"/>
                </a:cubicBezTo>
                <a:cubicBezTo>
                  <a:pt x="283851" y="370702"/>
                  <a:pt x="263381" y="350232"/>
                  <a:pt x="263381" y="324982"/>
                </a:cubicBezTo>
                <a:cubicBezTo>
                  <a:pt x="263381" y="299732"/>
                  <a:pt x="283851" y="279262"/>
                  <a:pt x="309101" y="279262"/>
                </a:cubicBezTo>
                <a:close/>
                <a:moveTo>
                  <a:pt x="45720" y="279262"/>
                </a:moveTo>
                <a:cubicBezTo>
                  <a:pt x="70970" y="279262"/>
                  <a:pt x="91440" y="299732"/>
                  <a:pt x="91440" y="324982"/>
                </a:cubicBezTo>
                <a:cubicBezTo>
                  <a:pt x="91440" y="350232"/>
                  <a:pt x="70970" y="370702"/>
                  <a:pt x="45720" y="370702"/>
                </a:cubicBezTo>
                <a:cubicBezTo>
                  <a:pt x="20470" y="370702"/>
                  <a:pt x="0" y="350232"/>
                  <a:pt x="0" y="324982"/>
                </a:cubicBezTo>
                <a:cubicBezTo>
                  <a:pt x="0" y="299732"/>
                  <a:pt x="20470" y="279262"/>
                  <a:pt x="45720" y="279262"/>
                </a:cubicBezTo>
                <a:close/>
                <a:moveTo>
                  <a:pt x="1362625" y="0"/>
                </a:moveTo>
                <a:cubicBezTo>
                  <a:pt x="1387875" y="0"/>
                  <a:pt x="1408345" y="20470"/>
                  <a:pt x="1408345" y="45720"/>
                </a:cubicBezTo>
                <a:cubicBezTo>
                  <a:pt x="1408345" y="70970"/>
                  <a:pt x="1387875" y="91440"/>
                  <a:pt x="1362625" y="91440"/>
                </a:cubicBezTo>
                <a:cubicBezTo>
                  <a:pt x="1337375" y="91440"/>
                  <a:pt x="1316905" y="70970"/>
                  <a:pt x="1316905" y="45720"/>
                </a:cubicBezTo>
                <a:cubicBezTo>
                  <a:pt x="1316905" y="20470"/>
                  <a:pt x="1337375" y="0"/>
                  <a:pt x="1362625" y="0"/>
                </a:cubicBezTo>
                <a:close/>
                <a:moveTo>
                  <a:pt x="1099244" y="0"/>
                </a:moveTo>
                <a:cubicBezTo>
                  <a:pt x="1124494" y="0"/>
                  <a:pt x="1144964" y="20470"/>
                  <a:pt x="1144964" y="45720"/>
                </a:cubicBezTo>
                <a:cubicBezTo>
                  <a:pt x="1144964" y="70970"/>
                  <a:pt x="1124494" y="91440"/>
                  <a:pt x="1099244" y="91440"/>
                </a:cubicBezTo>
                <a:cubicBezTo>
                  <a:pt x="1073994" y="91440"/>
                  <a:pt x="1053524" y="70970"/>
                  <a:pt x="1053524" y="45720"/>
                </a:cubicBezTo>
                <a:cubicBezTo>
                  <a:pt x="1053524" y="20470"/>
                  <a:pt x="1073994" y="0"/>
                  <a:pt x="1099244" y="0"/>
                </a:cubicBezTo>
                <a:close/>
                <a:moveTo>
                  <a:pt x="835863" y="0"/>
                </a:moveTo>
                <a:cubicBezTo>
                  <a:pt x="861113" y="0"/>
                  <a:pt x="881583" y="20470"/>
                  <a:pt x="881583" y="45720"/>
                </a:cubicBezTo>
                <a:cubicBezTo>
                  <a:pt x="881583" y="70970"/>
                  <a:pt x="861113" y="91440"/>
                  <a:pt x="835863" y="91440"/>
                </a:cubicBezTo>
                <a:cubicBezTo>
                  <a:pt x="810613" y="91440"/>
                  <a:pt x="790143" y="70970"/>
                  <a:pt x="790143" y="45720"/>
                </a:cubicBezTo>
                <a:cubicBezTo>
                  <a:pt x="790143" y="20470"/>
                  <a:pt x="810613" y="0"/>
                  <a:pt x="835863" y="0"/>
                </a:cubicBezTo>
                <a:close/>
                <a:moveTo>
                  <a:pt x="572482" y="0"/>
                </a:moveTo>
                <a:cubicBezTo>
                  <a:pt x="597732" y="0"/>
                  <a:pt x="618202" y="20470"/>
                  <a:pt x="618202" y="45720"/>
                </a:cubicBezTo>
                <a:cubicBezTo>
                  <a:pt x="618202" y="70970"/>
                  <a:pt x="597732" y="91440"/>
                  <a:pt x="572482" y="91440"/>
                </a:cubicBezTo>
                <a:cubicBezTo>
                  <a:pt x="547232" y="91440"/>
                  <a:pt x="526762" y="70970"/>
                  <a:pt x="526762" y="45720"/>
                </a:cubicBezTo>
                <a:cubicBezTo>
                  <a:pt x="526762" y="20470"/>
                  <a:pt x="547232" y="0"/>
                  <a:pt x="572482" y="0"/>
                </a:cubicBezTo>
                <a:close/>
                <a:moveTo>
                  <a:pt x="309101" y="0"/>
                </a:moveTo>
                <a:cubicBezTo>
                  <a:pt x="334351" y="0"/>
                  <a:pt x="354821" y="20470"/>
                  <a:pt x="354821" y="45720"/>
                </a:cubicBezTo>
                <a:cubicBezTo>
                  <a:pt x="354821" y="70970"/>
                  <a:pt x="334351" y="91440"/>
                  <a:pt x="309101" y="91440"/>
                </a:cubicBezTo>
                <a:cubicBezTo>
                  <a:pt x="283851" y="91440"/>
                  <a:pt x="263381" y="70970"/>
                  <a:pt x="263381" y="45720"/>
                </a:cubicBezTo>
                <a:cubicBezTo>
                  <a:pt x="263381" y="20470"/>
                  <a:pt x="283851" y="0"/>
                  <a:pt x="309101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8EFD8254-DF73-47BB-B194-76CD19B327D9}"/>
              </a:ext>
            </a:extLst>
          </p:cNvPr>
          <p:cNvSpPr/>
          <p:nvPr/>
        </p:nvSpPr>
        <p:spPr>
          <a:xfrm flipH="1" flipV="1">
            <a:off x="1155690" y="-683060"/>
            <a:ext cx="1594592" cy="1594592"/>
          </a:xfrm>
          <a:prstGeom prst="teardrop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3D7761A1-E480-47BD-9CBB-2BB2FD7A5C65}"/>
              </a:ext>
            </a:extLst>
          </p:cNvPr>
          <p:cNvSpPr/>
          <p:nvPr/>
        </p:nvSpPr>
        <p:spPr>
          <a:xfrm flipH="1">
            <a:off x="4905938" y="-290420"/>
            <a:ext cx="1264722" cy="1264722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B57115D8-D9E7-4050-AFBB-85D83DDFF777}"/>
              </a:ext>
            </a:extLst>
          </p:cNvPr>
          <p:cNvSpPr/>
          <p:nvPr/>
        </p:nvSpPr>
        <p:spPr>
          <a:xfrm rot="16200000" flipH="1" flipV="1">
            <a:off x="448106" y="598372"/>
            <a:ext cx="613537" cy="61353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ardrop 62">
            <a:extLst>
              <a:ext uri="{FF2B5EF4-FFF2-40B4-BE49-F238E27FC236}">
                <a16:creationId xmlns:a16="http://schemas.microsoft.com/office/drawing/2014/main" id="{2F0B37D9-A0E6-4F79-B9A8-58ACA2769118}"/>
              </a:ext>
            </a:extLst>
          </p:cNvPr>
          <p:cNvSpPr/>
          <p:nvPr/>
        </p:nvSpPr>
        <p:spPr>
          <a:xfrm flipH="1">
            <a:off x="1405693" y="11455971"/>
            <a:ext cx="1094585" cy="1094585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64" name="Teardrop 63">
            <a:extLst>
              <a:ext uri="{FF2B5EF4-FFF2-40B4-BE49-F238E27FC236}">
                <a16:creationId xmlns:a16="http://schemas.microsoft.com/office/drawing/2014/main" id="{B5E68311-A210-4F5B-8C39-104D1AF6C5CB}"/>
              </a:ext>
            </a:extLst>
          </p:cNvPr>
          <p:cNvSpPr/>
          <p:nvPr/>
        </p:nvSpPr>
        <p:spPr>
          <a:xfrm>
            <a:off x="-599781" y="10565991"/>
            <a:ext cx="1723730" cy="1723730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7A43061E-45B3-409D-904B-475479EB4A56}"/>
              </a:ext>
            </a:extLst>
          </p:cNvPr>
          <p:cNvSpPr/>
          <p:nvPr/>
        </p:nvSpPr>
        <p:spPr>
          <a:xfrm flipV="1">
            <a:off x="638943" y="1433305"/>
            <a:ext cx="5366478" cy="5366478"/>
          </a:xfrm>
          <a:prstGeom prst="teardrop">
            <a:avLst/>
          </a:prstGeom>
          <a:blipFill dpi="0" rotWithShape="0">
            <a:blip r:embed="rId2"/>
            <a:srcRect/>
            <a:stretch>
              <a:fillRect t="-35637" b="-143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FFB39C6E-527A-4BFF-8C80-747DB824152F}"/>
              </a:ext>
            </a:extLst>
          </p:cNvPr>
          <p:cNvSpPr/>
          <p:nvPr/>
        </p:nvSpPr>
        <p:spPr>
          <a:xfrm flipV="1">
            <a:off x="718457" y="1547610"/>
            <a:ext cx="5305242" cy="530524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ardrop 64">
            <a:extLst>
              <a:ext uri="{FF2B5EF4-FFF2-40B4-BE49-F238E27FC236}">
                <a16:creationId xmlns:a16="http://schemas.microsoft.com/office/drawing/2014/main" id="{776B7D01-423D-4E33-884F-7F7F77E51612}"/>
              </a:ext>
            </a:extLst>
          </p:cNvPr>
          <p:cNvSpPr/>
          <p:nvPr/>
        </p:nvSpPr>
        <p:spPr>
          <a:xfrm flipV="1">
            <a:off x="946715" y="10026557"/>
            <a:ext cx="354467" cy="35446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95BF472D-DA7B-4BCF-8FA2-BB51EAB3D0D8}"/>
              </a:ext>
            </a:extLst>
          </p:cNvPr>
          <p:cNvSpPr/>
          <p:nvPr/>
        </p:nvSpPr>
        <p:spPr>
          <a:xfrm rot="8110091">
            <a:off x="5178890" y="10561587"/>
            <a:ext cx="2469887" cy="2506455"/>
          </a:xfrm>
          <a:custGeom>
            <a:avLst/>
            <a:gdLst>
              <a:gd name="connsiteX0" fmla="*/ 2461260 w 2506980"/>
              <a:gd name="connsiteY0" fmla="*/ 868260 h 2544096"/>
              <a:gd name="connsiteX1" fmla="*/ 2470370 w 2506980"/>
              <a:gd name="connsiteY1" fmla="*/ 893151 h 2544096"/>
              <a:gd name="connsiteX2" fmla="*/ 2501768 w 2506980"/>
              <a:gd name="connsiteY2" fmla="*/ 1015260 h 2544096"/>
              <a:gd name="connsiteX3" fmla="*/ 2506980 w 2506980"/>
              <a:gd name="connsiteY3" fmla="*/ 1049414 h 2544096"/>
              <a:gd name="connsiteX4" fmla="*/ 2506980 w 2506980"/>
              <a:gd name="connsiteY4" fmla="*/ 1494683 h 2544096"/>
              <a:gd name="connsiteX5" fmla="*/ 2501768 w 2506980"/>
              <a:gd name="connsiteY5" fmla="*/ 1528837 h 2544096"/>
              <a:gd name="connsiteX6" fmla="*/ 2470370 w 2506980"/>
              <a:gd name="connsiteY6" fmla="*/ 1650946 h 2544096"/>
              <a:gd name="connsiteX7" fmla="*/ 2461260 w 2506980"/>
              <a:gd name="connsiteY7" fmla="*/ 1675836 h 2544096"/>
              <a:gd name="connsiteX8" fmla="*/ 45720 w 2506980"/>
              <a:gd name="connsiteY8" fmla="*/ 868260 h 2544096"/>
              <a:gd name="connsiteX9" fmla="*/ 45720 w 2506980"/>
              <a:gd name="connsiteY9" fmla="*/ 1675836 h 2544096"/>
              <a:gd name="connsiteX10" fmla="*/ 36610 w 2506980"/>
              <a:gd name="connsiteY10" fmla="*/ 1650946 h 2544096"/>
              <a:gd name="connsiteX11" fmla="*/ 5213 w 2506980"/>
              <a:gd name="connsiteY11" fmla="*/ 1528837 h 2544096"/>
              <a:gd name="connsiteX12" fmla="*/ 0 w 2506980"/>
              <a:gd name="connsiteY12" fmla="*/ 1494683 h 2544096"/>
              <a:gd name="connsiteX13" fmla="*/ 0 w 2506980"/>
              <a:gd name="connsiteY13" fmla="*/ 1049414 h 2544096"/>
              <a:gd name="connsiteX14" fmla="*/ 5213 w 2506980"/>
              <a:gd name="connsiteY14" fmla="*/ 1015260 h 2544096"/>
              <a:gd name="connsiteX15" fmla="*/ 36610 w 2506980"/>
              <a:gd name="connsiteY15" fmla="*/ 893151 h 2544096"/>
              <a:gd name="connsiteX16" fmla="*/ 175260 w 2506980"/>
              <a:gd name="connsiteY16" fmla="*/ 595327 h 2544096"/>
              <a:gd name="connsiteX17" fmla="*/ 175260 w 2506980"/>
              <a:gd name="connsiteY17" fmla="*/ 1948770 h 2544096"/>
              <a:gd name="connsiteX18" fmla="*/ 133111 w 2506980"/>
              <a:gd name="connsiteY18" fmla="*/ 1879390 h 2544096"/>
              <a:gd name="connsiteX19" fmla="*/ 129540 w 2506980"/>
              <a:gd name="connsiteY19" fmla="*/ 1871978 h 2544096"/>
              <a:gd name="connsiteX20" fmla="*/ 129540 w 2506980"/>
              <a:gd name="connsiteY20" fmla="*/ 672119 h 2544096"/>
              <a:gd name="connsiteX21" fmla="*/ 133111 w 2506980"/>
              <a:gd name="connsiteY21" fmla="*/ 664706 h 2544096"/>
              <a:gd name="connsiteX22" fmla="*/ 2331720 w 2506980"/>
              <a:gd name="connsiteY22" fmla="*/ 595326 h 2544096"/>
              <a:gd name="connsiteX23" fmla="*/ 2373869 w 2506980"/>
              <a:gd name="connsiteY23" fmla="*/ 664706 h 2544096"/>
              <a:gd name="connsiteX24" fmla="*/ 2377440 w 2506980"/>
              <a:gd name="connsiteY24" fmla="*/ 672119 h 2544096"/>
              <a:gd name="connsiteX25" fmla="*/ 2377440 w 2506980"/>
              <a:gd name="connsiteY25" fmla="*/ 1871978 h 2544096"/>
              <a:gd name="connsiteX26" fmla="*/ 2373869 w 2506980"/>
              <a:gd name="connsiteY26" fmla="*/ 1879390 h 2544096"/>
              <a:gd name="connsiteX27" fmla="*/ 2331720 w 2506980"/>
              <a:gd name="connsiteY27" fmla="*/ 1948770 h 2544096"/>
              <a:gd name="connsiteX28" fmla="*/ 2202180 w 2506980"/>
              <a:gd name="connsiteY28" fmla="*/ 423584 h 2544096"/>
              <a:gd name="connsiteX29" fmla="*/ 2236697 w 2506980"/>
              <a:gd name="connsiteY29" fmla="*/ 461562 h 2544096"/>
              <a:gd name="connsiteX30" fmla="*/ 2247900 w 2506980"/>
              <a:gd name="connsiteY30" fmla="*/ 476544 h 2544096"/>
              <a:gd name="connsiteX31" fmla="*/ 2247900 w 2506980"/>
              <a:gd name="connsiteY31" fmla="*/ 2067553 h 2544096"/>
              <a:gd name="connsiteX32" fmla="*/ 2236697 w 2506980"/>
              <a:gd name="connsiteY32" fmla="*/ 2082535 h 2544096"/>
              <a:gd name="connsiteX33" fmla="*/ 2202180 w 2506980"/>
              <a:gd name="connsiteY33" fmla="*/ 2120513 h 2544096"/>
              <a:gd name="connsiteX34" fmla="*/ 304800 w 2506980"/>
              <a:gd name="connsiteY34" fmla="*/ 423584 h 2544096"/>
              <a:gd name="connsiteX35" fmla="*/ 304800 w 2506980"/>
              <a:gd name="connsiteY35" fmla="*/ 2120513 h 2544096"/>
              <a:gd name="connsiteX36" fmla="*/ 270284 w 2506980"/>
              <a:gd name="connsiteY36" fmla="*/ 2082535 h 2544096"/>
              <a:gd name="connsiteX37" fmla="*/ 259080 w 2506980"/>
              <a:gd name="connsiteY37" fmla="*/ 2067553 h 2544096"/>
              <a:gd name="connsiteX38" fmla="*/ 259080 w 2506980"/>
              <a:gd name="connsiteY38" fmla="*/ 476544 h 2544096"/>
              <a:gd name="connsiteX39" fmla="*/ 270284 w 2506980"/>
              <a:gd name="connsiteY39" fmla="*/ 461562 h 2544096"/>
              <a:gd name="connsiteX40" fmla="*/ 2072640 w 2506980"/>
              <a:gd name="connsiteY40" fmla="*/ 296715 h 2544096"/>
              <a:gd name="connsiteX41" fmla="*/ 2118360 w 2506980"/>
              <a:gd name="connsiteY41" fmla="*/ 338269 h 2544096"/>
              <a:gd name="connsiteX42" fmla="*/ 2118360 w 2506980"/>
              <a:gd name="connsiteY42" fmla="*/ 2205828 h 2544096"/>
              <a:gd name="connsiteX43" fmla="*/ 2072640 w 2506980"/>
              <a:gd name="connsiteY43" fmla="*/ 2247381 h 2544096"/>
              <a:gd name="connsiteX44" fmla="*/ 434340 w 2506980"/>
              <a:gd name="connsiteY44" fmla="*/ 296715 h 2544096"/>
              <a:gd name="connsiteX45" fmla="*/ 434340 w 2506980"/>
              <a:gd name="connsiteY45" fmla="*/ 2247381 h 2544096"/>
              <a:gd name="connsiteX46" fmla="*/ 388620 w 2506980"/>
              <a:gd name="connsiteY46" fmla="*/ 2205828 h 2544096"/>
              <a:gd name="connsiteX47" fmla="*/ 388620 w 2506980"/>
              <a:gd name="connsiteY47" fmla="*/ 338269 h 2544096"/>
              <a:gd name="connsiteX48" fmla="*/ 563880 w 2506980"/>
              <a:gd name="connsiteY48" fmla="*/ 201648 h 2544096"/>
              <a:gd name="connsiteX49" fmla="*/ 563880 w 2506980"/>
              <a:gd name="connsiteY49" fmla="*/ 2342448 h 2544096"/>
              <a:gd name="connsiteX50" fmla="*/ 541093 w 2506980"/>
              <a:gd name="connsiteY50" fmla="*/ 2328605 h 2544096"/>
              <a:gd name="connsiteX51" fmla="*/ 518160 w 2506980"/>
              <a:gd name="connsiteY51" fmla="*/ 2311456 h 2544096"/>
              <a:gd name="connsiteX52" fmla="*/ 518160 w 2506980"/>
              <a:gd name="connsiteY52" fmla="*/ 232641 h 2544096"/>
              <a:gd name="connsiteX53" fmla="*/ 541093 w 2506980"/>
              <a:gd name="connsiteY53" fmla="*/ 215492 h 2544096"/>
              <a:gd name="connsiteX54" fmla="*/ 1943100 w 2506980"/>
              <a:gd name="connsiteY54" fmla="*/ 201648 h 2544096"/>
              <a:gd name="connsiteX55" fmla="*/ 1965887 w 2506980"/>
              <a:gd name="connsiteY55" fmla="*/ 215492 h 2544096"/>
              <a:gd name="connsiteX56" fmla="*/ 1988820 w 2506980"/>
              <a:gd name="connsiteY56" fmla="*/ 232641 h 2544096"/>
              <a:gd name="connsiteX57" fmla="*/ 1988820 w 2506980"/>
              <a:gd name="connsiteY57" fmla="*/ 2311456 h 2544096"/>
              <a:gd name="connsiteX58" fmla="*/ 1965887 w 2506980"/>
              <a:gd name="connsiteY58" fmla="*/ 2328605 h 2544096"/>
              <a:gd name="connsiteX59" fmla="*/ 1943100 w 2506980"/>
              <a:gd name="connsiteY59" fmla="*/ 2342448 h 2544096"/>
              <a:gd name="connsiteX60" fmla="*/ 1813560 w 2506980"/>
              <a:gd name="connsiteY60" fmla="*/ 128897 h 2544096"/>
              <a:gd name="connsiteX61" fmla="*/ 1859280 w 2506980"/>
              <a:gd name="connsiteY61" fmla="*/ 150921 h 2544096"/>
              <a:gd name="connsiteX62" fmla="*/ 1859280 w 2506980"/>
              <a:gd name="connsiteY62" fmla="*/ 2393175 h 2544096"/>
              <a:gd name="connsiteX63" fmla="*/ 1813560 w 2506980"/>
              <a:gd name="connsiteY63" fmla="*/ 2415200 h 2544096"/>
              <a:gd name="connsiteX64" fmla="*/ 693420 w 2506980"/>
              <a:gd name="connsiteY64" fmla="*/ 128897 h 2544096"/>
              <a:gd name="connsiteX65" fmla="*/ 693420 w 2506980"/>
              <a:gd name="connsiteY65" fmla="*/ 2415200 h 2544096"/>
              <a:gd name="connsiteX66" fmla="*/ 647700 w 2506980"/>
              <a:gd name="connsiteY66" fmla="*/ 2393175 h 2544096"/>
              <a:gd name="connsiteX67" fmla="*/ 647700 w 2506980"/>
              <a:gd name="connsiteY67" fmla="*/ 150921 h 2544096"/>
              <a:gd name="connsiteX68" fmla="*/ 1684020 w 2506980"/>
              <a:gd name="connsiteY68" fmla="*/ 74066 h 2544096"/>
              <a:gd name="connsiteX69" fmla="*/ 1729740 w 2506980"/>
              <a:gd name="connsiteY69" fmla="*/ 90800 h 2544096"/>
              <a:gd name="connsiteX70" fmla="*/ 1729740 w 2506980"/>
              <a:gd name="connsiteY70" fmla="*/ 2453297 h 2544096"/>
              <a:gd name="connsiteX71" fmla="*/ 1684020 w 2506980"/>
              <a:gd name="connsiteY71" fmla="*/ 2470030 h 2544096"/>
              <a:gd name="connsiteX72" fmla="*/ 822960 w 2506980"/>
              <a:gd name="connsiteY72" fmla="*/ 74066 h 2544096"/>
              <a:gd name="connsiteX73" fmla="*/ 822960 w 2506980"/>
              <a:gd name="connsiteY73" fmla="*/ 2470030 h 2544096"/>
              <a:gd name="connsiteX74" fmla="*/ 777240 w 2506980"/>
              <a:gd name="connsiteY74" fmla="*/ 2453297 h 2544096"/>
              <a:gd name="connsiteX75" fmla="*/ 777240 w 2506980"/>
              <a:gd name="connsiteY75" fmla="*/ 90800 h 2544096"/>
              <a:gd name="connsiteX76" fmla="*/ 952500 w 2506980"/>
              <a:gd name="connsiteY76" fmla="*/ 35136 h 2544096"/>
              <a:gd name="connsiteX77" fmla="*/ 952500 w 2506980"/>
              <a:gd name="connsiteY77" fmla="*/ 2508960 h 2544096"/>
              <a:gd name="connsiteX78" fmla="*/ 906780 w 2506980"/>
              <a:gd name="connsiteY78" fmla="*/ 2497204 h 2544096"/>
              <a:gd name="connsiteX79" fmla="*/ 906780 w 2506980"/>
              <a:gd name="connsiteY79" fmla="*/ 46892 h 2544096"/>
              <a:gd name="connsiteX80" fmla="*/ 1554480 w 2506980"/>
              <a:gd name="connsiteY80" fmla="*/ 35136 h 2544096"/>
              <a:gd name="connsiteX81" fmla="*/ 1600200 w 2506980"/>
              <a:gd name="connsiteY81" fmla="*/ 46892 h 2544096"/>
              <a:gd name="connsiteX82" fmla="*/ 1600200 w 2506980"/>
              <a:gd name="connsiteY82" fmla="*/ 2497204 h 2544096"/>
              <a:gd name="connsiteX83" fmla="*/ 1554480 w 2506980"/>
              <a:gd name="connsiteY83" fmla="*/ 2508960 h 2544096"/>
              <a:gd name="connsiteX84" fmla="*/ 1424940 w 2506980"/>
              <a:gd name="connsiteY84" fmla="*/ 10746 h 2544096"/>
              <a:gd name="connsiteX85" fmla="*/ 1470660 w 2506980"/>
              <a:gd name="connsiteY85" fmla="*/ 17724 h 2544096"/>
              <a:gd name="connsiteX86" fmla="*/ 1470660 w 2506980"/>
              <a:gd name="connsiteY86" fmla="*/ 2526372 h 2544096"/>
              <a:gd name="connsiteX87" fmla="*/ 1424940 w 2506980"/>
              <a:gd name="connsiteY87" fmla="*/ 2533350 h 2544096"/>
              <a:gd name="connsiteX88" fmla="*/ 1082040 w 2506980"/>
              <a:gd name="connsiteY88" fmla="*/ 10746 h 2544096"/>
              <a:gd name="connsiteX89" fmla="*/ 1082040 w 2506980"/>
              <a:gd name="connsiteY89" fmla="*/ 2533350 h 2544096"/>
              <a:gd name="connsiteX90" fmla="*/ 1036320 w 2506980"/>
              <a:gd name="connsiteY90" fmla="*/ 2526372 h 2544096"/>
              <a:gd name="connsiteX91" fmla="*/ 1036320 w 2506980"/>
              <a:gd name="connsiteY91" fmla="*/ 17724 h 2544096"/>
              <a:gd name="connsiteX92" fmla="*/ 1295400 w 2506980"/>
              <a:gd name="connsiteY92" fmla="*/ 0 h 2544096"/>
              <a:gd name="connsiteX93" fmla="*/ 1341120 w 2506980"/>
              <a:gd name="connsiteY93" fmla="*/ 2309 h 2544096"/>
              <a:gd name="connsiteX94" fmla="*/ 1341120 w 2506980"/>
              <a:gd name="connsiteY94" fmla="*/ 2541787 h 2544096"/>
              <a:gd name="connsiteX95" fmla="*/ 1295400 w 2506980"/>
              <a:gd name="connsiteY95" fmla="*/ 2544096 h 2544096"/>
              <a:gd name="connsiteX96" fmla="*/ 1211580 w 2506980"/>
              <a:gd name="connsiteY96" fmla="*/ 0 h 2544096"/>
              <a:gd name="connsiteX97" fmla="*/ 1211580 w 2506980"/>
              <a:gd name="connsiteY97" fmla="*/ 2544096 h 2544096"/>
              <a:gd name="connsiteX98" fmla="*/ 1165860 w 2506980"/>
              <a:gd name="connsiteY98" fmla="*/ 2541787 h 2544096"/>
              <a:gd name="connsiteX99" fmla="*/ 1165860 w 2506980"/>
              <a:gd name="connsiteY99" fmla="*/ 2309 h 254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506980" h="2544096">
                <a:moveTo>
                  <a:pt x="2461260" y="868260"/>
                </a:moveTo>
                <a:lnTo>
                  <a:pt x="2470370" y="893151"/>
                </a:lnTo>
                <a:cubicBezTo>
                  <a:pt x="2482780" y="933049"/>
                  <a:pt x="2493281" y="973787"/>
                  <a:pt x="2501768" y="1015260"/>
                </a:cubicBezTo>
                <a:lnTo>
                  <a:pt x="2506980" y="1049414"/>
                </a:lnTo>
                <a:lnTo>
                  <a:pt x="2506980" y="1494683"/>
                </a:lnTo>
                <a:lnTo>
                  <a:pt x="2501768" y="1528837"/>
                </a:lnTo>
                <a:cubicBezTo>
                  <a:pt x="2493281" y="1570309"/>
                  <a:pt x="2482780" y="1611048"/>
                  <a:pt x="2470370" y="1650946"/>
                </a:cubicBezTo>
                <a:lnTo>
                  <a:pt x="2461260" y="1675836"/>
                </a:lnTo>
                <a:close/>
                <a:moveTo>
                  <a:pt x="45720" y="868260"/>
                </a:moveTo>
                <a:lnTo>
                  <a:pt x="45720" y="1675836"/>
                </a:lnTo>
                <a:lnTo>
                  <a:pt x="36610" y="1650946"/>
                </a:lnTo>
                <a:cubicBezTo>
                  <a:pt x="24201" y="1611048"/>
                  <a:pt x="13699" y="1570309"/>
                  <a:pt x="5213" y="1528837"/>
                </a:cubicBezTo>
                <a:lnTo>
                  <a:pt x="0" y="1494683"/>
                </a:lnTo>
                <a:lnTo>
                  <a:pt x="0" y="1049414"/>
                </a:lnTo>
                <a:lnTo>
                  <a:pt x="5213" y="1015260"/>
                </a:lnTo>
                <a:cubicBezTo>
                  <a:pt x="13699" y="973787"/>
                  <a:pt x="24201" y="933049"/>
                  <a:pt x="36610" y="893151"/>
                </a:cubicBezTo>
                <a:close/>
                <a:moveTo>
                  <a:pt x="175260" y="595327"/>
                </a:moveTo>
                <a:lnTo>
                  <a:pt x="175260" y="1948770"/>
                </a:lnTo>
                <a:lnTo>
                  <a:pt x="133111" y="1879390"/>
                </a:lnTo>
                <a:lnTo>
                  <a:pt x="129540" y="1871978"/>
                </a:lnTo>
                <a:lnTo>
                  <a:pt x="129540" y="672119"/>
                </a:lnTo>
                <a:lnTo>
                  <a:pt x="133111" y="664706"/>
                </a:lnTo>
                <a:close/>
                <a:moveTo>
                  <a:pt x="2331720" y="595326"/>
                </a:moveTo>
                <a:lnTo>
                  <a:pt x="2373869" y="664706"/>
                </a:lnTo>
                <a:lnTo>
                  <a:pt x="2377440" y="672119"/>
                </a:lnTo>
                <a:lnTo>
                  <a:pt x="2377440" y="1871978"/>
                </a:lnTo>
                <a:lnTo>
                  <a:pt x="2373869" y="1879390"/>
                </a:lnTo>
                <a:lnTo>
                  <a:pt x="2331720" y="1948770"/>
                </a:lnTo>
                <a:close/>
                <a:moveTo>
                  <a:pt x="2202180" y="423584"/>
                </a:moveTo>
                <a:lnTo>
                  <a:pt x="2236697" y="461562"/>
                </a:lnTo>
                <a:lnTo>
                  <a:pt x="2247900" y="476544"/>
                </a:lnTo>
                <a:lnTo>
                  <a:pt x="2247900" y="2067553"/>
                </a:lnTo>
                <a:lnTo>
                  <a:pt x="2236697" y="2082535"/>
                </a:lnTo>
                <a:lnTo>
                  <a:pt x="2202180" y="2120513"/>
                </a:lnTo>
                <a:close/>
                <a:moveTo>
                  <a:pt x="304800" y="423584"/>
                </a:moveTo>
                <a:lnTo>
                  <a:pt x="304800" y="2120513"/>
                </a:lnTo>
                <a:lnTo>
                  <a:pt x="270284" y="2082535"/>
                </a:lnTo>
                <a:lnTo>
                  <a:pt x="259080" y="2067553"/>
                </a:lnTo>
                <a:lnTo>
                  <a:pt x="259080" y="476544"/>
                </a:lnTo>
                <a:lnTo>
                  <a:pt x="270284" y="461562"/>
                </a:lnTo>
                <a:close/>
                <a:moveTo>
                  <a:pt x="2072640" y="296715"/>
                </a:moveTo>
                <a:lnTo>
                  <a:pt x="2118360" y="338269"/>
                </a:lnTo>
                <a:lnTo>
                  <a:pt x="2118360" y="2205828"/>
                </a:lnTo>
                <a:lnTo>
                  <a:pt x="2072640" y="2247381"/>
                </a:lnTo>
                <a:close/>
                <a:moveTo>
                  <a:pt x="434340" y="296715"/>
                </a:moveTo>
                <a:lnTo>
                  <a:pt x="434340" y="2247381"/>
                </a:lnTo>
                <a:lnTo>
                  <a:pt x="388620" y="2205828"/>
                </a:lnTo>
                <a:lnTo>
                  <a:pt x="388620" y="338269"/>
                </a:lnTo>
                <a:close/>
                <a:moveTo>
                  <a:pt x="563880" y="201648"/>
                </a:moveTo>
                <a:lnTo>
                  <a:pt x="563880" y="2342448"/>
                </a:lnTo>
                <a:lnTo>
                  <a:pt x="541093" y="2328605"/>
                </a:lnTo>
                <a:lnTo>
                  <a:pt x="518160" y="2311456"/>
                </a:lnTo>
                <a:lnTo>
                  <a:pt x="518160" y="232641"/>
                </a:lnTo>
                <a:lnTo>
                  <a:pt x="541093" y="215492"/>
                </a:lnTo>
                <a:close/>
                <a:moveTo>
                  <a:pt x="1943100" y="201648"/>
                </a:moveTo>
                <a:lnTo>
                  <a:pt x="1965887" y="215492"/>
                </a:lnTo>
                <a:lnTo>
                  <a:pt x="1988820" y="232641"/>
                </a:lnTo>
                <a:lnTo>
                  <a:pt x="1988820" y="2311456"/>
                </a:lnTo>
                <a:lnTo>
                  <a:pt x="1965887" y="2328605"/>
                </a:lnTo>
                <a:lnTo>
                  <a:pt x="1943100" y="2342448"/>
                </a:lnTo>
                <a:close/>
                <a:moveTo>
                  <a:pt x="1813560" y="128897"/>
                </a:moveTo>
                <a:lnTo>
                  <a:pt x="1859280" y="150921"/>
                </a:lnTo>
                <a:lnTo>
                  <a:pt x="1859280" y="2393175"/>
                </a:lnTo>
                <a:lnTo>
                  <a:pt x="1813560" y="2415200"/>
                </a:lnTo>
                <a:close/>
                <a:moveTo>
                  <a:pt x="693420" y="128897"/>
                </a:moveTo>
                <a:lnTo>
                  <a:pt x="693420" y="2415200"/>
                </a:lnTo>
                <a:lnTo>
                  <a:pt x="647700" y="2393175"/>
                </a:lnTo>
                <a:lnTo>
                  <a:pt x="647700" y="150921"/>
                </a:lnTo>
                <a:close/>
                <a:moveTo>
                  <a:pt x="1684020" y="74066"/>
                </a:moveTo>
                <a:lnTo>
                  <a:pt x="1729740" y="90800"/>
                </a:lnTo>
                <a:lnTo>
                  <a:pt x="1729740" y="2453297"/>
                </a:lnTo>
                <a:lnTo>
                  <a:pt x="1684020" y="2470030"/>
                </a:lnTo>
                <a:close/>
                <a:moveTo>
                  <a:pt x="822960" y="74066"/>
                </a:moveTo>
                <a:lnTo>
                  <a:pt x="822960" y="2470030"/>
                </a:lnTo>
                <a:lnTo>
                  <a:pt x="777240" y="2453297"/>
                </a:lnTo>
                <a:lnTo>
                  <a:pt x="777240" y="90800"/>
                </a:lnTo>
                <a:close/>
                <a:moveTo>
                  <a:pt x="952500" y="35136"/>
                </a:moveTo>
                <a:lnTo>
                  <a:pt x="952500" y="2508960"/>
                </a:lnTo>
                <a:lnTo>
                  <a:pt x="906780" y="2497204"/>
                </a:lnTo>
                <a:lnTo>
                  <a:pt x="906780" y="46892"/>
                </a:lnTo>
                <a:close/>
                <a:moveTo>
                  <a:pt x="1554480" y="35136"/>
                </a:moveTo>
                <a:lnTo>
                  <a:pt x="1600200" y="46892"/>
                </a:lnTo>
                <a:lnTo>
                  <a:pt x="1600200" y="2497204"/>
                </a:lnTo>
                <a:lnTo>
                  <a:pt x="1554480" y="2508960"/>
                </a:lnTo>
                <a:close/>
                <a:moveTo>
                  <a:pt x="1424940" y="10746"/>
                </a:moveTo>
                <a:lnTo>
                  <a:pt x="1470660" y="17724"/>
                </a:lnTo>
                <a:lnTo>
                  <a:pt x="1470660" y="2526372"/>
                </a:lnTo>
                <a:lnTo>
                  <a:pt x="1424940" y="2533350"/>
                </a:lnTo>
                <a:close/>
                <a:moveTo>
                  <a:pt x="1082040" y="10746"/>
                </a:moveTo>
                <a:lnTo>
                  <a:pt x="1082040" y="2533350"/>
                </a:lnTo>
                <a:lnTo>
                  <a:pt x="1036320" y="2526372"/>
                </a:lnTo>
                <a:lnTo>
                  <a:pt x="1036320" y="17724"/>
                </a:lnTo>
                <a:close/>
                <a:moveTo>
                  <a:pt x="1295400" y="0"/>
                </a:moveTo>
                <a:lnTo>
                  <a:pt x="1341120" y="2309"/>
                </a:lnTo>
                <a:lnTo>
                  <a:pt x="1341120" y="2541787"/>
                </a:lnTo>
                <a:lnTo>
                  <a:pt x="1295400" y="2544096"/>
                </a:lnTo>
                <a:close/>
                <a:moveTo>
                  <a:pt x="1211580" y="0"/>
                </a:moveTo>
                <a:lnTo>
                  <a:pt x="1211580" y="2544096"/>
                </a:lnTo>
                <a:lnTo>
                  <a:pt x="1165860" y="2541787"/>
                </a:lnTo>
                <a:lnTo>
                  <a:pt x="1165860" y="230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Elegant">
            <a:extLst>
              <a:ext uri="{FF2B5EF4-FFF2-40B4-BE49-F238E27FC236}">
                <a16:creationId xmlns:a16="http://schemas.microsoft.com/office/drawing/2014/main" id="{DCE07CF4-C41D-4936-AF89-E5DAE88D999A}"/>
              </a:ext>
            </a:extLst>
          </p:cNvPr>
          <p:cNvSpPr txBox="1"/>
          <p:nvPr/>
        </p:nvSpPr>
        <p:spPr>
          <a:xfrm>
            <a:off x="700179" y="7699775"/>
            <a:ext cx="5457642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6000" b="1" dirty="0">
                <a:solidFill>
                  <a:schemeClr val="bg1"/>
                </a:solidFill>
                <a:latin typeface="Montserrat" panose="00000500000000000000" pitchFamily="50" charset="0"/>
              </a:rPr>
              <a:t>Elegant</a:t>
            </a:r>
            <a:endParaRPr lang="en-US" sz="66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5" name="Title">
            <a:extLst>
              <a:ext uri="{FF2B5EF4-FFF2-40B4-BE49-F238E27FC236}">
                <a16:creationId xmlns:a16="http://schemas.microsoft.com/office/drawing/2014/main" id="{D5CFD442-A965-4887-B5D3-DDDA4A16F9DE}"/>
              </a:ext>
            </a:extLst>
          </p:cNvPr>
          <p:cNvSpPr txBox="1"/>
          <p:nvPr/>
        </p:nvSpPr>
        <p:spPr>
          <a:xfrm>
            <a:off x="1455420" y="8130216"/>
            <a:ext cx="3947160" cy="114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8800" dirty="0">
                <a:solidFill>
                  <a:srgbClr val="00B0F0"/>
                </a:solidFill>
                <a:latin typeface="MoonTime" panose="00000500000000000000" pitchFamily="2" charset="0"/>
              </a:rPr>
              <a:t>Title</a:t>
            </a:r>
            <a:endParaRPr lang="en-US" sz="9600" dirty="0">
              <a:solidFill>
                <a:srgbClr val="00B0F0"/>
              </a:solidFill>
              <a:latin typeface="MoonTime" panose="00000500000000000000" pitchFamily="2" charset="0"/>
            </a:endParaRPr>
          </a:p>
        </p:txBody>
      </p:sp>
      <p:pic>
        <p:nvPicPr>
          <p:cNvPr id="57" name="YOUR LOGO">
            <a:extLst>
              <a:ext uri="{FF2B5EF4-FFF2-40B4-BE49-F238E27FC236}">
                <a16:creationId xmlns:a16="http://schemas.microsoft.com/office/drawing/2014/main" id="{020D657C-86C0-4061-95C4-8DF723AB47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06040" y="911532"/>
            <a:ext cx="1645920" cy="192382"/>
          </a:xfrm>
          <a:prstGeom prst="rect">
            <a:avLst/>
          </a:prstGeom>
        </p:spPr>
      </p:pic>
      <p:sp>
        <p:nvSpPr>
          <p:cNvPr id="59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938614E8-10C1-4513-890F-47AE262DE3A4}"/>
              </a:ext>
            </a:extLst>
          </p:cNvPr>
          <p:cNvSpPr/>
          <p:nvPr/>
        </p:nvSpPr>
        <p:spPr>
          <a:xfrm>
            <a:off x="1123952" y="9174610"/>
            <a:ext cx="46100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7AC4B15-7602-4162-BE49-99C40975185C}"/>
              </a:ext>
            </a:extLst>
          </p:cNvPr>
          <p:cNvGrpSpPr/>
          <p:nvPr/>
        </p:nvGrpSpPr>
        <p:grpSpPr>
          <a:xfrm>
            <a:off x="2156228" y="10606295"/>
            <a:ext cx="2545544" cy="500728"/>
            <a:chOff x="2133098" y="10245865"/>
            <a:chExt cx="2545544" cy="500728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04B8EEB9-472C-486F-A159-2E6C1708154D}"/>
                </a:ext>
              </a:extLst>
            </p:cNvPr>
            <p:cNvSpPr/>
            <p:nvPr/>
          </p:nvSpPr>
          <p:spPr>
            <a:xfrm>
              <a:off x="2133098" y="10245865"/>
              <a:ext cx="2545544" cy="500728"/>
            </a:xfrm>
            <a:prstGeom prst="roundRect">
              <a:avLst>
                <a:gd name="adj" fmla="val 1195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ORDER NOW">
              <a:extLst>
                <a:ext uri="{FF2B5EF4-FFF2-40B4-BE49-F238E27FC236}">
                  <a16:creationId xmlns:a16="http://schemas.microsoft.com/office/drawing/2014/main" id="{D1543125-9AB0-412E-A1EE-1FB2C9E23532}"/>
                </a:ext>
              </a:extLst>
            </p:cNvPr>
            <p:cNvSpPr/>
            <p:nvPr/>
          </p:nvSpPr>
          <p:spPr>
            <a:xfrm>
              <a:off x="2548896" y="10298934"/>
              <a:ext cx="1752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SHOP NOW</a:t>
              </a:r>
            </a:p>
          </p:txBody>
        </p:sp>
      </p:grpSp>
      <p:sp>
        <p:nvSpPr>
          <p:cNvPr id="67" name="Teardrop 66">
            <a:extLst>
              <a:ext uri="{FF2B5EF4-FFF2-40B4-BE49-F238E27FC236}">
                <a16:creationId xmlns:a16="http://schemas.microsoft.com/office/drawing/2014/main" id="{460A7968-2552-410A-9E2C-2B4EBBCCDC7F}"/>
              </a:ext>
            </a:extLst>
          </p:cNvPr>
          <p:cNvSpPr/>
          <p:nvPr/>
        </p:nvSpPr>
        <p:spPr>
          <a:xfrm>
            <a:off x="5860329" y="9389963"/>
            <a:ext cx="1723730" cy="1723730"/>
          </a:xfrm>
          <a:prstGeom prst="teardrop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70" name="Teardrop 69">
            <a:extLst>
              <a:ext uri="{FF2B5EF4-FFF2-40B4-BE49-F238E27FC236}">
                <a16:creationId xmlns:a16="http://schemas.microsoft.com/office/drawing/2014/main" id="{10D8E8D9-273A-4CEF-A392-33E30CD6EDEE}"/>
              </a:ext>
            </a:extLst>
          </p:cNvPr>
          <p:cNvSpPr/>
          <p:nvPr/>
        </p:nvSpPr>
        <p:spPr>
          <a:xfrm flipH="1">
            <a:off x="-600935" y="6618968"/>
            <a:ext cx="1279635" cy="1279635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78678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2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 0.03971 L 0 -2.08333E-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grpId="1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1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ccel="19000" decel="16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3" dur="600" fill="hold"/>
                                        <p:tgtEl>
                                          <p:spTgt spid="60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009 0.0198 L -2.22222E-6 5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9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801 0.01758 L -3.7037E-6 1.25E-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2" y="-88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2732 -0.01497 L 2.59259E-6 -4.79167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6" y="74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2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4352 0.02279 L 7.40741E-7 -2.08333E-7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6" y="-114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accel="41000" decel="59000" autoRev="1" fill="hold" grpId="2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8" dur="13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3148 0.01706 L 4.81481E-6 -1.25E-6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" y="-85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9 -0.01667 L -4.44444E-6 2.08333E-7 " pathEditMode="relative" rAng="0" ptsTypes="AA">
                                      <p:cBhvr>
                                        <p:cTn id="8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944 0.01003 L 1.11111E-6 1.04167E-6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50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1944 -0.01094 L -2.22222E-6 4.79167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54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mph" presetSubtype="0" accel="7000" decel="5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0">
                                      <p:cBhvr>
                                        <p:cTn id="115" dur="3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1" dur="3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9 -0.01667 L -2.59259E-6 4.58333E-6 " pathEditMode="relative" rAng="0" ptsTypes="AA">
                                      <p:cBhvr>
                                        <p:cTn id="1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149 -0.01627 L 4.44444E-6 -2.5E-6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" y="807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6" grpId="1" animBg="1"/>
      <p:bldP spid="53" grpId="0" animBg="1"/>
      <p:bldP spid="20" grpId="0" animBg="1"/>
      <p:bldP spid="20" grpId="1" animBg="1"/>
      <p:bldP spid="20" grpId="2" animBg="1"/>
      <p:bldP spid="20" grpId="3" animBg="1"/>
      <p:bldP spid="20" grpId="4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56" grpId="0" animBg="1"/>
      <p:bldP spid="56" grpId="1" animBg="1"/>
      <p:bldP spid="56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" grpId="0" animBg="1"/>
      <p:bldP spid="6" grpId="1" animBg="1"/>
      <p:bldP spid="6" grpId="2" animBg="1"/>
      <p:bldP spid="7" grpId="0" animBg="1"/>
      <p:bldP spid="7" grpId="1" animBg="1"/>
      <p:bldP spid="65" grpId="0" animBg="1"/>
      <p:bldP spid="65" grpId="1" animBg="1"/>
      <p:bldP spid="65" grpId="2" animBg="1"/>
      <p:bldP spid="51" grpId="0" animBg="1"/>
      <p:bldP spid="51" grpId="1" animBg="1"/>
      <p:bldP spid="54" grpId="0"/>
      <p:bldP spid="54" grpId="1"/>
      <p:bldP spid="54" grpId="2"/>
      <p:bldP spid="55" grpId="0"/>
      <p:bldP spid="55" grpId="1"/>
      <p:bldP spid="59" grpId="0"/>
      <p:bldP spid="67" grpId="0" animBg="1"/>
      <p:bldP spid="67" grpId="1" animBg="1"/>
      <p:bldP spid="67" grpId="2" animBg="1"/>
      <p:bldP spid="70" grpId="0" animBg="1"/>
      <p:bldP spid="70" grpId="1" animBg="1"/>
      <p:bldP spid="70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A8220D1-62CF-4A89-B33A-7CB1B051C174}"/>
              </a:ext>
            </a:extLst>
          </p:cNvPr>
          <p:cNvSpPr/>
          <p:nvPr/>
        </p:nvSpPr>
        <p:spPr>
          <a:xfrm>
            <a:off x="1012429" y="7210087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56D3335-9341-4012-A2F6-7CBC0F6ECD54}"/>
              </a:ext>
            </a:extLst>
          </p:cNvPr>
          <p:cNvSpPr/>
          <p:nvPr/>
        </p:nvSpPr>
        <p:spPr>
          <a:xfrm>
            <a:off x="-2931126" y="-2893789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82EE84C2-D34C-42B8-9F55-8444D1255724}"/>
              </a:ext>
            </a:extLst>
          </p:cNvPr>
          <p:cNvSpPr/>
          <p:nvPr/>
        </p:nvSpPr>
        <p:spPr>
          <a:xfrm flipH="1">
            <a:off x="1287466" y="6586473"/>
            <a:ext cx="5366478" cy="5366478"/>
          </a:xfrm>
          <a:prstGeom prst="teardrop">
            <a:avLst/>
          </a:prstGeom>
          <a:blipFill dpi="0" rotWithShape="0">
            <a:blip r:embed="rId2"/>
            <a:srcRect/>
            <a:stretch>
              <a:fillRect l="-10944" t="-34096" b="-334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FA4F140E-A783-4417-969B-961E02CFE73E}"/>
              </a:ext>
            </a:extLst>
          </p:cNvPr>
          <p:cNvSpPr/>
          <p:nvPr/>
        </p:nvSpPr>
        <p:spPr>
          <a:xfrm rot="16200000" flipH="1" flipV="1">
            <a:off x="-2639113" y="4220555"/>
            <a:ext cx="3662043" cy="3662043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Just Click">
            <a:extLst>
              <a:ext uri="{FF2B5EF4-FFF2-40B4-BE49-F238E27FC236}">
                <a16:creationId xmlns:a16="http://schemas.microsoft.com/office/drawing/2014/main" id="{884DEF50-1162-4F73-BE25-B0E123F6E378}"/>
              </a:ext>
            </a:extLst>
          </p:cNvPr>
          <p:cNvSpPr txBox="1"/>
          <p:nvPr/>
        </p:nvSpPr>
        <p:spPr>
          <a:xfrm>
            <a:off x="700179" y="1488025"/>
            <a:ext cx="5457642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6000" b="1" dirty="0">
                <a:solidFill>
                  <a:schemeClr val="bg1"/>
                </a:solidFill>
                <a:latin typeface="Montserrat" panose="00000500000000000000" pitchFamily="50" charset="0"/>
              </a:rPr>
              <a:t>Just Click</a:t>
            </a:r>
            <a:endParaRPr lang="en-US" sz="66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0" name="&amp; Replace">
            <a:extLst>
              <a:ext uri="{FF2B5EF4-FFF2-40B4-BE49-F238E27FC236}">
                <a16:creationId xmlns:a16="http://schemas.microsoft.com/office/drawing/2014/main" id="{52ED1393-870D-4D66-AF8D-9019A4AD03B9}"/>
              </a:ext>
            </a:extLst>
          </p:cNvPr>
          <p:cNvSpPr txBox="1"/>
          <p:nvPr/>
        </p:nvSpPr>
        <p:spPr>
          <a:xfrm>
            <a:off x="1455420" y="1918466"/>
            <a:ext cx="3947160" cy="114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8800" dirty="0">
                <a:solidFill>
                  <a:srgbClr val="00B0F0"/>
                </a:solidFill>
                <a:latin typeface="MoonTime" panose="00000500000000000000" pitchFamily="2" charset="0"/>
              </a:rPr>
              <a:t>&amp; Replace</a:t>
            </a:r>
            <a:endParaRPr lang="en-US" sz="9600" dirty="0">
              <a:solidFill>
                <a:srgbClr val="00B0F0"/>
              </a:solidFill>
              <a:latin typeface="MoonTime" panose="00000500000000000000" pitchFamily="2" charset="0"/>
            </a:endParaRPr>
          </a:p>
        </p:txBody>
      </p:sp>
      <p:sp>
        <p:nvSpPr>
          <p:cNvPr id="11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D913502E-E07B-427A-B666-D07F1116C14E}"/>
              </a:ext>
            </a:extLst>
          </p:cNvPr>
          <p:cNvSpPr/>
          <p:nvPr/>
        </p:nvSpPr>
        <p:spPr>
          <a:xfrm>
            <a:off x="1123952" y="2962860"/>
            <a:ext cx="46100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0F28329-363B-4A7B-AC63-BDC9E887E87B}"/>
              </a:ext>
            </a:extLst>
          </p:cNvPr>
          <p:cNvGrpSpPr/>
          <p:nvPr/>
        </p:nvGrpSpPr>
        <p:grpSpPr>
          <a:xfrm>
            <a:off x="2156228" y="4394545"/>
            <a:ext cx="2545544" cy="500728"/>
            <a:chOff x="2133098" y="10245865"/>
            <a:chExt cx="2545544" cy="50072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1B04F4A-C62D-4E5F-916B-8BB4F5A69072}"/>
                </a:ext>
              </a:extLst>
            </p:cNvPr>
            <p:cNvSpPr/>
            <p:nvPr/>
          </p:nvSpPr>
          <p:spPr>
            <a:xfrm>
              <a:off x="2133098" y="10245865"/>
              <a:ext cx="2545544" cy="500728"/>
            </a:xfrm>
            <a:prstGeom prst="roundRect">
              <a:avLst>
                <a:gd name="adj" fmla="val 1195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ORDER NOW">
              <a:extLst>
                <a:ext uri="{FF2B5EF4-FFF2-40B4-BE49-F238E27FC236}">
                  <a16:creationId xmlns:a16="http://schemas.microsoft.com/office/drawing/2014/main" id="{B84A4979-9E3E-4723-BDEF-A18D2E78807D}"/>
                </a:ext>
              </a:extLst>
            </p:cNvPr>
            <p:cNvSpPr/>
            <p:nvPr/>
          </p:nvSpPr>
          <p:spPr>
            <a:xfrm>
              <a:off x="2548896" y="10298934"/>
              <a:ext cx="1752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SHOP NOW</a:t>
              </a:r>
            </a:p>
          </p:txBody>
        </p:sp>
      </p:grpSp>
      <p:pic>
        <p:nvPicPr>
          <p:cNvPr id="15" name="YOUR LOGO">
            <a:extLst>
              <a:ext uri="{FF2B5EF4-FFF2-40B4-BE49-F238E27FC236}">
                <a16:creationId xmlns:a16="http://schemas.microsoft.com/office/drawing/2014/main" id="{45E51C92-D94B-4A8F-A916-B2DC93C353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06040" y="911532"/>
            <a:ext cx="1645920" cy="192382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2F16F45-8E10-4104-B91C-B4D210D65F53}"/>
              </a:ext>
            </a:extLst>
          </p:cNvPr>
          <p:cNvSpPr/>
          <p:nvPr/>
        </p:nvSpPr>
        <p:spPr>
          <a:xfrm>
            <a:off x="5337928" y="6678322"/>
            <a:ext cx="1408345" cy="929226"/>
          </a:xfrm>
          <a:custGeom>
            <a:avLst/>
            <a:gdLst>
              <a:gd name="connsiteX0" fmla="*/ 1362625 w 1408345"/>
              <a:gd name="connsiteY0" fmla="*/ 837786 h 929226"/>
              <a:gd name="connsiteX1" fmla="*/ 1408345 w 1408345"/>
              <a:gd name="connsiteY1" fmla="*/ 883506 h 929226"/>
              <a:gd name="connsiteX2" fmla="*/ 1362625 w 1408345"/>
              <a:gd name="connsiteY2" fmla="*/ 929226 h 929226"/>
              <a:gd name="connsiteX3" fmla="*/ 1316905 w 1408345"/>
              <a:gd name="connsiteY3" fmla="*/ 883506 h 929226"/>
              <a:gd name="connsiteX4" fmla="*/ 1362625 w 1408345"/>
              <a:gd name="connsiteY4" fmla="*/ 837786 h 929226"/>
              <a:gd name="connsiteX5" fmla="*/ 1099244 w 1408345"/>
              <a:gd name="connsiteY5" fmla="*/ 837786 h 929226"/>
              <a:gd name="connsiteX6" fmla="*/ 1144964 w 1408345"/>
              <a:gd name="connsiteY6" fmla="*/ 883506 h 929226"/>
              <a:gd name="connsiteX7" fmla="*/ 1099244 w 1408345"/>
              <a:gd name="connsiteY7" fmla="*/ 929226 h 929226"/>
              <a:gd name="connsiteX8" fmla="*/ 1053524 w 1408345"/>
              <a:gd name="connsiteY8" fmla="*/ 883506 h 929226"/>
              <a:gd name="connsiteX9" fmla="*/ 1099244 w 1408345"/>
              <a:gd name="connsiteY9" fmla="*/ 837786 h 929226"/>
              <a:gd name="connsiteX10" fmla="*/ 835863 w 1408345"/>
              <a:gd name="connsiteY10" fmla="*/ 837786 h 929226"/>
              <a:gd name="connsiteX11" fmla="*/ 881583 w 1408345"/>
              <a:gd name="connsiteY11" fmla="*/ 883506 h 929226"/>
              <a:gd name="connsiteX12" fmla="*/ 835863 w 1408345"/>
              <a:gd name="connsiteY12" fmla="*/ 929226 h 929226"/>
              <a:gd name="connsiteX13" fmla="*/ 790143 w 1408345"/>
              <a:gd name="connsiteY13" fmla="*/ 883506 h 929226"/>
              <a:gd name="connsiteX14" fmla="*/ 835863 w 1408345"/>
              <a:gd name="connsiteY14" fmla="*/ 837786 h 929226"/>
              <a:gd name="connsiteX15" fmla="*/ 572482 w 1408345"/>
              <a:gd name="connsiteY15" fmla="*/ 837786 h 929226"/>
              <a:gd name="connsiteX16" fmla="*/ 618202 w 1408345"/>
              <a:gd name="connsiteY16" fmla="*/ 883506 h 929226"/>
              <a:gd name="connsiteX17" fmla="*/ 572482 w 1408345"/>
              <a:gd name="connsiteY17" fmla="*/ 929226 h 929226"/>
              <a:gd name="connsiteX18" fmla="*/ 526762 w 1408345"/>
              <a:gd name="connsiteY18" fmla="*/ 883506 h 929226"/>
              <a:gd name="connsiteX19" fmla="*/ 572482 w 1408345"/>
              <a:gd name="connsiteY19" fmla="*/ 837786 h 929226"/>
              <a:gd name="connsiteX20" fmla="*/ 309101 w 1408345"/>
              <a:gd name="connsiteY20" fmla="*/ 837786 h 929226"/>
              <a:gd name="connsiteX21" fmla="*/ 354821 w 1408345"/>
              <a:gd name="connsiteY21" fmla="*/ 883506 h 929226"/>
              <a:gd name="connsiteX22" fmla="*/ 309101 w 1408345"/>
              <a:gd name="connsiteY22" fmla="*/ 929226 h 929226"/>
              <a:gd name="connsiteX23" fmla="*/ 263381 w 1408345"/>
              <a:gd name="connsiteY23" fmla="*/ 883506 h 929226"/>
              <a:gd name="connsiteX24" fmla="*/ 309101 w 1408345"/>
              <a:gd name="connsiteY24" fmla="*/ 837786 h 929226"/>
              <a:gd name="connsiteX25" fmla="*/ 45720 w 1408345"/>
              <a:gd name="connsiteY25" fmla="*/ 837786 h 929226"/>
              <a:gd name="connsiteX26" fmla="*/ 91440 w 1408345"/>
              <a:gd name="connsiteY26" fmla="*/ 883506 h 929226"/>
              <a:gd name="connsiteX27" fmla="*/ 45720 w 1408345"/>
              <a:gd name="connsiteY27" fmla="*/ 929226 h 929226"/>
              <a:gd name="connsiteX28" fmla="*/ 0 w 1408345"/>
              <a:gd name="connsiteY28" fmla="*/ 883506 h 929226"/>
              <a:gd name="connsiteX29" fmla="*/ 45720 w 1408345"/>
              <a:gd name="connsiteY29" fmla="*/ 837786 h 929226"/>
              <a:gd name="connsiteX30" fmla="*/ 1362625 w 1408345"/>
              <a:gd name="connsiteY30" fmla="*/ 558524 h 929226"/>
              <a:gd name="connsiteX31" fmla="*/ 1408345 w 1408345"/>
              <a:gd name="connsiteY31" fmla="*/ 604244 h 929226"/>
              <a:gd name="connsiteX32" fmla="*/ 1362625 w 1408345"/>
              <a:gd name="connsiteY32" fmla="*/ 649964 h 929226"/>
              <a:gd name="connsiteX33" fmla="*/ 1316905 w 1408345"/>
              <a:gd name="connsiteY33" fmla="*/ 604244 h 929226"/>
              <a:gd name="connsiteX34" fmla="*/ 1362625 w 1408345"/>
              <a:gd name="connsiteY34" fmla="*/ 558524 h 929226"/>
              <a:gd name="connsiteX35" fmla="*/ 1099244 w 1408345"/>
              <a:gd name="connsiteY35" fmla="*/ 558524 h 929226"/>
              <a:gd name="connsiteX36" fmla="*/ 1144964 w 1408345"/>
              <a:gd name="connsiteY36" fmla="*/ 604244 h 929226"/>
              <a:gd name="connsiteX37" fmla="*/ 1099244 w 1408345"/>
              <a:gd name="connsiteY37" fmla="*/ 649964 h 929226"/>
              <a:gd name="connsiteX38" fmla="*/ 1053524 w 1408345"/>
              <a:gd name="connsiteY38" fmla="*/ 604244 h 929226"/>
              <a:gd name="connsiteX39" fmla="*/ 1099244 w 1408345"/>
              <a:gd name="connsiteY39" fmla="*/ 558524 h 929226"/>
              <a:gd name="connsiteX40" fmla="*/ 835863 w 1408345"/>
              <a:gd name="connsiteY40" fmla="*/ 558524 h 929226"/>
              <a:gd name="connsiteX41" fmla="*/ 881583 w 1408345"/>
              <a:gd name="connsiteY41" fmla="*/ 604244 h 929226"/>
              <a:gd name="connsiteX42" fmla="*/ 835863 w 1408345"/>
              <a:gd name="connsiteY42" fmla="*/ 649964 h 929226"/>
              <a:gd name="connsiteX43" fmla="*/ 790143 w 1408345"/>
              <a:gd name="connsiteY43" fmla="*/ 604244 h 929226"/>
              <a:gd name="connsiteX44" fmla="*/ 835863 w 1408345"/>
              <a:gd name="connsiteY44" fmla="*/ 558524 h 929226"/>
              <a:gd name="connsiteX45" fmla="*/ 572482 w 1408345"/>
              <a:gd name="connsiteY45" fmla="*/ 558524 h 929226"/>
              <a:gd name="connsiteX46" fmla="*/ 618202 w 1408345"/>
              <a:gd name="connsiteY46" fmla="*/ 604244 h 929226"/>
              <a:gd name="connsiteX47" fmla="*/ 572482 w 1408345"/>
              <a:gd name="connsiteY47" fmla="*/ 649964 h 929226"/>
              <a:gd name="connsiteX48" fmla="*/ 526762 w 1408345"/>
              <a:gd name="connsiteY48" fmla="*/ 604244 h 929226"/>
              <a:gd name="connsiteX49" fmla="*/ 572482 w 1408345"/>
              <a:gd name="connsiteY49" fmla="*/ 558524 h 929226"/>
              <a:gd name="connsiteX50" fmla="*/ 309101 w 1408345"/>
              <a:gd name="connsiteY50" fmla="*/ 558524 h 929226"/>
              <a:gd name="connsiteX51" fmla="*/ 354821 w 1408345"/>
              <a:gd name="connsiteY51" fmla="*/ 604244 h 929226"/>
              <a:gd name="connsiteX52" fmla="*/ 309101 w 1408345"/>
              <a:gd name="connsiteY52" fmla="*/ 649964 h 929226"/>
              <a:gd name="connsiteX53" fmla="*/ 263381 w 1408345"/>
              <a:gd name="connsiteY53" fmla="*/ 604244 h 929226"/>
              <a:gd name="connsiteX54" fmla="*/ 309101 w 1408345"/>
              <a:gd name="connsiteY54" fmla="*/ 558524 h 929226"/>
              <a:gd name="connsiteX55" fmla="*/ 45720 w 1408345"/>
              <a:gd name="connsiteY55" fmla="*/ 558524 h 929226"/>
              <a:gd name="connsiteX56" fmla="*/ 91440 w 1408345"/>
              <a:gd name="connsiteY56" fmla="*/ 604244 h 929226"/>
              <a:gd name="connsiteX57" fmla="*/ 45720 w 1408345"/>
              <a:gd name="connsiteY57" fmla="*/ 649964 h 929226"/>
              <a:gd name="connsiteX58" fmla="*/ 0 w 1408345"/>
              <a:gd name="connsiteY58" fmla="*/ 604244 h 929226"/>
              <a:gd name="connsiteX59" fmla="*/ 45720 w 1408345"/>
              <a:gd name="connsiteY59" fmla="*/ 558524 h 929226"/>
              <a:gd name="connsiteX60" fmla="*/ 1362625 w 1408345"/>
              <a:gd name="connsiteY60" fmla="*/ 279262 h 929226"/>
              <a:gd name="connsiteX61" fmla="*/ 1408345 w 1408345"/>
              <a:gd name="connsiteY61" fmla="*/ 324982 h 929226"/>
              <a:gd name="connsiteX62" fmla="*/ 1362625 w 1408345"/>
              <a:gd name="connsiteY62" fmla="*/ 370702 h 929226"/>
              <a:gd name="connsiteX63" fmla="*/ 1316905 w 1408345"/>
              <a:gd name="connsiteY63" fmla="*/ 324982 h 929226"/>
              <a:gd name="connsiteX64" fmla="*/ 1362625 w 1408345"/>
              <a:gd name="connsiteY64" fmla="*/ 279262 h 929226"/>
              <a:gd name="connsiteX65" fmla="*/ 1099244 w 1408345"/>
              <a:gd name="connsiteY65" fmla="*/ 279262 h 929226"/>
              <a:gd name="connsiteX66" fmla="*/ 1144964 w 1408345"/>
              <a:gd name="connsiteY66" fmla="*/ 324982 h 929226"/>
              <a:gd name="connsiteX67" fmla="*/ 1099244 w 1408345"/>
              <a:gd name="connsiteY67" fmla="*/ 370702 h 929226"/>
              <a:gd name="connsiteX68" fmla="*/ 1053524 w 1408345"/>
              <a:gd name="connsiteY68" fmla="*/ 324982 h 929226"/>
              <a:gd name="connsiteX69" fmla="*/ 1099244 w 1408345"/>
              <a:gd name="connsiteY69" fmla="*/ 279262 h 929226"/>
              <a:gd name="connsiteX70" fmla="*/ 835863 w 1408345"/>
              <a:gd name="connsiteY70" fmla="*/ 279262 h 929226"/>
              <a:gd name="connsiteX71" fmla="*/ 881583 w 1408345"/>
              <a:gd name="connsiteY71" fmla="*/ 324982 h 929226"/>
              <a:gd name="connsiteX72" fmla="*/ 835863 w 1408345"/>
              <a:gd name="connsiteY72" fmla="*/ 370702 h 929226"/>
              <a:gd name="connsiteX73" fmla="*/ 790143 w 1408345"/>
              <a:gd name="connsiteY73" fmla="*/ 324982 h 929226"/>
              <a:gd name="connsiteX74" fmla="*/ 835863 w 1408345"/>
              <a:gd name="connsiteY74" fmla="*/ 279262 h 929226"/>
              <a:gd name="connsiteX75" fmla="*/ 572482 w 1408345"/>
              <a:gd name="connsiteY75" fmla="*/ 279262 h 929226"/>
              <a:gd name="connsiteX76" fmla="*/ 618202 w 1408345"/>
              <a:gd name="connsiteY76" fmla="*/ 324982 h 929226"/>
              <a:gd name="connsiteX77" fmla="*/ 572482 w 1408345"/>
              <a:gd name="connsiteY77" fmla="*/ 370702 h 929226"/>
              <a:gd name="connsiteX78" fmla="*/ 526762 w 1408345"/>
              <a:gd name="connsiteY78" fmla="*/ 324982 h 929226"/>
              <a:gd name="connsiteX79" fmla="*/ 572482 w 1408345"/>
              <a:gd name="connsiteY79" fmla="*/ 279262 h 929226"/>
              <a:gd name="connsiteX80" fmla="*/ 309101 w 1408345"/>
              <a:gd name="connsiteY80" fmla="*/ 279262 h 929226"/>
              <a:gd name="connsiteX81" fmla="*/ 354821 w 1408345"/>
              <a:gd name="connsiteY81" fmla="*/ 324982 h 929226"/>
              <a:gd name="connsiteX82" fmla="*/ 309101 w 1408345"/>
              <a:gd name="connsiteY82" fmla="*/ 370702 h 929226"/>
              <a:gd name="connsiteX83" fmla="*/ 263381 w 1408345"/>
              <a:gd name="connsiteY83" fmla="*/ 324982 h 929226"/>
              <a:gd name="connsiteX84" fmla="*/ 309101 w 1408345"/>
              <a:gd name="connsiteY84" fmla="*/ 279262 h 929226"/>
              <a:gd name="connsiteX85" fmla="*/ 45720 w 1408345"/>
              <a:gd name="connsiteY85" fmla="*/ 279262 h 929226"/>
              <a:gd name="connsiteX86" fmla="*/ 91440 w 1408345"/>
              <a:gd name="connsiteY86" fmla="*/ 324982 h 929226"/>
              <a:gd name="connsiteX87" fmla="*/ 45720 w 1408345"/>
              <a:gd name="connsiteY87" fmla="*/ 370702 h 929226"/>
              <a:gd name="connsiteX88" fmla="*/ 0 w 1408345"/>
              <a:gd name="connsiteY88" fmla="*/ 324982 h 929226"/>
              <a:gd name="connsiteX89" fmla="*/ 45720 w 1408345"/>
              <a:gd name="connsiteY89" fmla="*/ 279262 h 929226"/>
              <a:gd name="connsiteX90" fmla="*/ 1362625 w 1408345"/>
              <a:gd name="connsiteY90" fmla="*/ 0 h 929226"/>
              <a:gd name="connsiteX91" fmla="*/ 1408345 w 1408345"/>
              <a:gd name="connsiteY91" fmla="*/ 45720 h 929226"/>
              <a:gd name="connsiteX92" fmla="*/ 1362625 w 1408345"/>
              <a:gd name="connsiteY92" fmla="*/ 91440 h 929226"/>
              <a:gd name="connsiteX93" fmla="*/ 1316905 w 1408345"/>
              <a:gd name="connsiteY93" fmla="*/ 45720 h 929226"/>
              <a:gd name="connsiteX94" fmla="*/ 1362625 w 1408345"/>
              <a:gd name="connsiteY94" fmla="*/ 0 h 929226"/>
              <a:gd name="connsiteX95" fmla="*/ 1099244 w 1408345"/>
              <a:gd name="connsiteY95" fmla="*/ 0 h 929226"/>
              <a:gd name="connsiteX96" fmla="*/ 1144964 w 1408345"/>
              <a:gd name="connsiteY96" fmla="*/ 45720 h 929226"/>
              <a:gd name="connsiteX97" fmla="*/ 1099244 w 1408345"/>
              <a:gd name="connsiteY97" fmla="*/ 91440 h 929226"/>
              <a:gd name="connsiteX98" fmla="*/ 1053524 w 1408345"/>
              <a:gd name="connsiteY98" fmla="*/ 45720 h 929226"/>
              <a:gd name="connsiteX99" fmla="*/ 1099244 w 1408345"/>
              <a:gd name="connsiteY99" fmla="*/ 0 h 929226"/>
              <a:gd name="connsiteX100" fmla="*/ 835863 w 1408345"/>
              <a:gd name="connsiteY100" fmla="*/ 0 h 929226"/>
              <a:gd name="connsiteX101" fmla="*/ 881583 w 1408345"/>
              <a:gd name="connsiteY101" fmla="*/ 45720 h 929226"/>
              <a:gd name="connsiteX102" fmla="*/ 835863 w 1408345"/>
              <a:gd name="connsiteY102" fmla="*/ 91440 h 929226"/>
              <a:gd name="connsiteX103" fmla="*/ 790143 w 1408345"/>
              <a:gd name="connsiteY103" fmla="*/ 45720 h 929226"/>
              <a:gd name="connsiteX104" fmla="*/ 835863 w 1408345"/>
              <a:gd name="connsiteY104" fmla="*/ 0 h 929226"/>
              <a:gd name="connsiteX105" fmla="*/ 572482 w 1408345"/>
              <a:gd name="connsiteY105" fmla="*/ 0 h 929226"/>
              <a:gd name="connsiteX106" fmla="*/ 618202 w 1408345"/>
              <a:gd name="connsiteY106" fmla="*/ 45720 h 929226"/>
              <a:gd name="connsiteX107" fmla="*/ 572482 w 1408345"/>
              <a:gd name="connsiteY107" fmla="*/ 91440 h 929226"/>
              <a:gd name="connsiteX108" fmla="*/ 526762 w 1408345"/>
              <a:gd name="connsiteY108" fmla="*/ 45720 h 929226"/>
              <a:gd name="connsiteX109" fmla="*/ 572482 w 1408345"/>
              <a:gd name="connsiteY109" fmla="*/ 0 h 929226"/>
              <a:gd name="connsiteX110" fmla="*/ 309101 w 1408345"/>
              <a:gd name="connsiteY110" fmla="*/ 0 h 929226"/>
              <a:gd name="connsiteX111" fmla="*/ 354821 w 1408345"/>
              <a:gd name="connsiteY111" fmla="*/ 45720 h 929226"/>
              <a:gd name="connsiteX112" fmla="*/ 309101 w 1408345"/>
              <a:gd name="connsiteY112" fmla="*/ 91440 h 929226"/>
              <a:gd name="connsiteX113" fmla="*/ 263381 w 1408345"/>
              <a:gd name="connsiteY113" fmla="*/ 45720 h 929226"/>
              <a:gd name="connsiteX114" fmla="*/ 309101 w 1408345"/>
              <a:gd name="connsiteY114" fmla="*/ 0 h 929226"/>
              <a:gd name="connsiteX115" fmla="*/ 45720 w 1408345"/>
              <a:gd name="connsiteY115" fmla="*/ 0 h 929226"/>
              <a:gd name="connsiteX116" fmla="*/ 91440 w 1408345"/>
              <a:gd name="connsiteY116" fmla="*/ 45720 h 929226"/>
              <a:gd name="connsiteX117" fmla="*/ 45720 w 1408345"/>
              <a:gd name="connsiteY117" fmla="*/ 91440 h 929226"/>
              <a:gd name="connsiteX118" fmla="*/ 0 w 1408345"/>
              <a:gd name="connsiteY118" fmla="*/ 45720 h 929226"/>
              <a:gd name="connsiteX119" fmla="*/ 45720 w 1408345"/>
              <a:gd name="connsiteY119" fmla="*/ 0 h 9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08345" h="929226">
                <a:moveTo>
                  <a:pt x="1362625" y="837786"/>
                </a:moveTo>
                <a:cubicBezTo>
                  <a:pt x="1387875" y="837786"/>
                  <a:pt x="1408345" y="858256"/>
                  <a:pt x="1408345" y="883506"/>
                </a:cubicBezTo>
                <a:cubicBezTo>
                  <a:pt x="1408345" y="908756"/>
                  <a:pt x="1387875" y="929226"/>
                  <a:pt x="1362625" y="929226"/>
                </a:cubicBezTo>
                <a:cubicBezTo>
                  <a:pt x="1337375" y="929226"/>
                  <a:pt x="1316905" y="908756"/>
                  <a:pt x="1316905" y="883506"/>
                </a:cubicBezTo>
                <a:cubicBezTo>
                  <a:pt x="1316905" y="858256"/>
                  <a:pt x="1337375" y="837786"/>
                  <a:pt x="1362625" y="837786"/>
                </a:cubicBezTo>
                <a:close/>
                <a:moveTo>
                  <a:pt x="1099244" y="837786"/>
                </a:moveTo>
                <a:cubicBezTo>
                  <a:pt x="1124494" y="837786"/>
                  <a:pt x="1144964" y="858256"/>
                  <a:pt x="1144964" y="883506"/>
                </a:cubicBezTo>
                <a:cubicBezTo>
                  <a:pt x="1144964" y="908756"/>
                  <a:pt x="1124494" y="929226"/>
                  <a:pt x="1099244" y="929226"/>
                </a:cubicBezTo>
                <a:cubicBezTo>
                  <a:pt x="1073994" y="929226"/>
                  <a:pt x="1053524" y="908756"/>
                  <a:pt x="1053524" y="883506"/>
                </a:cubicBezTo>
                <a:cubicBezTo>
                  <a:pt x="1053524" y="858256"/>
                  <a:pt x="1073994" y="837786"/>
                  <a:pt x="1099244" y="837786"/>
                </a:cubicBezTo>
                <a:close/>
                <a:moveTo>
                  <a:pt x="835863" y="837786"/>
                </a:moveTo>
                <a:cubicBezTo>
                  <a:pt x="861113" y="837786"/>
                  <a:pt x="881583" y="858256"/>
                  <a:pt x="881583" y="883506"/>
                </a:cubicBezTo>
                <a:cubicBezTo>
                  <a:pt x="881583" y="908756"/>
                  <a:pt x="861113" y="929226"/>
                  <a:pt x="835863" y="929226"/>
                </a:cubicBezTo>
                <a:cubicBezTo>
                  <a:pt x="810613" y="929226"/>
                  <a:pt x="790143" y="908756"/>
                  <a:pt x="790143" y="883506"/>
                </a:cubicBezTo>
                <a:cubicBezTo>
                  <a:pt x="790143" y="858256"/>
                  <a:pt x="810613" y="837786"/>
                  <a:pt x="835863" y="837786"/>
                </a:cubicBezTo>
                <a:close/>
                <a:moveTo>
                  <a:pt x="572482" y="837786"/>
                </a:moveTo>
                <a:cubicBezTo>
                  <a:pt x="597732" y="837786"/>
                  <a:pt x="618202" y="858256"/>
                  <a:pt x="618202" y="883506"/>
                </a:cubicBezTo>
                <a:cubicBezTo>
                  <a:pt x="618202" y="908756"/>
                  <a:pt x="597732" y="929226"/>
                  <a:pt x="572482" y="929226"/>
                </a:cubicBezTo>
                <a:cubicBezTo>
                  <a:pt x="547232" y="929226"/>
                  <a:pt x="526762" y="908756"/>
                  <a:pt x="526762" y="883506"/>
                </a:cubicBezTo>
                <a:cubicBezTo>
                  <a:pt x="526762" y="858256"/>
                  <a:pt x="547232" y="837786"/>
                  <a:pt x="572482" y="837786"/>
                </a:cubicBezTo>
                <a:close/>
                <a:moveTo>
                  <a:pt x="309101" y="837786"/>
                </a:moveTo>
                <a:cubicBezTo>
                  <a:pt x="334351" y="837786"/>
                  <a:pt x="354821" y="858256"/>
                  <a:pt x="354821" y="883506"/>
                </a:cubicBezTo>
                <a:cubicBezTo>
                  <a:pt x="354821" y="908756"/>
                  <a:pt x="334351" y="929226"/>
                  <a:pt x="309101" y="929226"/>
                </a:cubicBezTo>
                <a:cubicBezTo>
                  <a:pt x="283851" y="929226"/>
                  <a:pt x="263381" y="908756"/>
                  <a:pt x="263381" y="883506"/>
                </a:cubicBezTo>
                <a:cubicBezTo>
                  <a:pt x="263381" y="858256"/>
                  <a:pt x="283851" y="837786"/>
                  <a:pt x="309101" y="837786"/>
                </a:cubicBezTo>
                <a:close/>
                <a:moveTo>
                  <a:pt x="45720" y="837786"/>
                </a:moveTo>
                <a:cubicBezTo>
                  <a:pt x="70970" y="837786"/>
                  <a:pt x="91440" y="858256"/>
                  <a:pt x="91440" y="883506"/>
                </a:cubicBezTo>
                <a:cubicBezTo>
                  <a:pt x="91440" y="908756"/>
                  <a:pt x="70970" y="929226"/>
                  <a:pt x="45720" y="929226"/>
                </a:cubicBezTo>
                <a:cubicBezTo>
                  <a:pt x="20470" y="929226"/>
                  <a:pt x="0" y="908756"/>
                  <a:pt x="0" y="883506"/>
                </a:cubicBezTo>
                <a:cubicBezTo>
                  <a:pt x="0" y="858256"/>
                  <a:pt x="20470" y="837786"/>
                  <a:pt x="45720" y="837786"/>
                </a:cubicBezTo>
                <a:close/>
                <a:moveTo>
                  <a:pt x="1362625" y="558524"/>
                </a:moveTo>
                <a:cubicBezTo>
                  <a:pt x="1387875" y="558524"/>
                  <a:pt x="1408345" y="578994"/>
                  <a:pt x="1408345" y="604244"/>
                </a:cubicBezTo>
                <a:cubicBezTo>
                  <a:pt x="1408345" y="629494"/>
                  <a:pt x="1387875" y="649964"/>
                  <a:pt x="1362625" y="649964"/>
                </a:cubicBezTo>
                <a:cubicBezTo>
                  <a:pt x="1337375" y="649964"/>
                  <a:pt x="1316905" y="629494"/>
                  <a:pt x="1316905" y="604244"/>
                </a:cubicBezTo>
                <a:cubicBezTo>
                  <a:pt x="1316905" y="578994"/>
                  <a:pt x="1337375" y="558524"/>
                  <a:pt x="1362625" y="558524"/>
                </a:cubicBezTo>
                <a:close/>
                <a:moveTo>
                  <a:pt x="1099244" y="558524"/>
                </a:moveTo>
                <a:cubicBezTo>
                  <a:pt x="1124494" y="558524"/>
                  <a:pt x="1144964" y="578994"/>
                  <a:pt x="1144964" y="604244"/>
                </a:cubicBezTo>
                <a:cubicBezTo>
                  <a:pt x="1144964" y="629494"/>
                  <a:pt x="1124494" y="649964"/>
                  <a:pt x="1099244" y="649964"/>
                </a:cubicBezTo>
                <a:cubicBezTo>
                  <a:pt x="1073994" y="649964"/>
                  <a:pt x="1053524" y="629494"/>
                  <a:pt x="1053524" y="604244"/>
                </a:cubicBezTo>
                <a:cubicBezTo>
                  <a:pt x="1053524" y="578994"/>
                  <a:pt x="1073994" y="558524"/>
                  <a:pt x="1099244" y="558524"/>
                </a:cubicBezTo>
                <a:close/>
                <a:moveTo>
                  <a:pt x="835863" y="558524"/>
                </a:moveTo>
                <a:cubicBezTo>
                  <a:pt x="861113" y="558524"/>
                  <a:pt x="881583" y="578994"/>
                  <a:pt x="881583" y="604244"/>
                </a:cubicBezTo>
                <a:cubicBezTo>
                  <a:pt x="881583" y="629494"/>
                  <a:pt x="861113" y="649964"/>
                  <a:pt x="835863" y="649964"/>
                </a:cubicBezTo>
                <a:cubicBezTo>
                  <a:pt x="810613" y="649964"/>
                  <a:pt x="790143" y="629494"/>
                  <a:pt x="790143" y="604244"/>
                </a:cubicBezTo>
                <a:cubicBezTo>
                  <a:pt x="790143" y="578994"/>
                  <a:pt x="810613" y="558524"/>
                  <a:pt x="835863" y="558524"/>
                </a:cubicBezTo>
                <a:close/>
                <a:moveTo>
                  <a:pt x="572482" y="558524"/>
                </a:moveTo>
                <a:cubicBezTo>
                  <a:pt x="597732" y="558524"/>
                  <a:pt x="618202" y="578994"/>
                  <a:pt x="618202" y="604244"/>
                </a:cubicBezTo>
                <a:cubicBezTo>
                  <a:pt x="618202" y="629494"/>
                  <a:pt x="597732" y="649964"/>
                  <a:pt x="572482" y="649964"/>
                </a:cubicBezTo>
                <a:cubicBezTo>
                  <a:pt x="547232" y="649964"/>
                  <a:pt x="526762" y="629494"/>
                  <a:pt x="526762" y="604244"/>
                </a:cubicBezTo>
                <a:cubicBezTo>
                  <a:pt x="526762" y="578994"/>
                  <a:pt x="547232" y="558524"/>
                  <a:pt x="572482" y="558524"/>
                </a:cubicBezTo>
                <a:close/>
                <a:moveTo>
                  <a:pt x="309101" y="558524"/>
                </a:moveTo>
                <a:cubicBezTo>
                  <a:pt x="334351" y="558524"/>
                  <a:pt x="354821" y="578994"/>
                  <a:pt x="354821" y="604244"/>
                </a:cubicBezTo>
                <a:cubicBezTo>
                  <a:pt x="354821" y="629494"/>
                  <a:pt x="334351" y="649964"/>
                  <a:pt x="309101" y="649964"/>
                </a:cubicBezTo>
                <a:cubicBezTo>
                  <a:pt x="283851" y="649964"/>
                  <a:pt x="263381" y="629494"/>
                  <a:pt x="263381" y="604244"/>
                </a:cubicBezTo>
                <a:cubicBezTo>
                  <a:pt x="263381" y="578994"/>
                  <a:pt x="283851" y="558524"/>
                  <a:pt x="309101" y="558524"/>
                </a:cubicBezTo>
                <a:close/>
                <a:moveTo>
                  <a:pt x="45720" y="558524"/>
                </a:moveTo>
                <a:cubicBezTo>
                  <a:pt x="70970" y="558524"/>
                  <a:pt x="91440" y="578994"/>
                  <a:pt x="91440" y="604244"/>
                </a:cubicBezTo>
                <a:cubicBezTo>
                  <a:pt x="91440" y="629494"/>
                  <a:pt x="70970" y="649964"/>
                  <a:pt x="45720" y="649964"/>
                </a:cubicBezTo>
                <a:cubicBezTo>
                  <a:pt x="20470" y="649964"/>
                  <a:pt x="0" y="629494"/>
                  <a:pt x="0" y="604244"/>
                </a:cubicBezTo>
                <a:cubicBezTo>
                  <a:pt x="0" y="578994"/>
                  <a:pt x="20470" y="558524"/>
                  <a:pt x="45720" y="558524"/>
                </a:cubicBezTo>
                <a:close/>
                <a:moveTo>
                  <a:pt x="1362625" y="279262"/>
                </a:moveTo>
                <a:cubicBezTo>
                  <a:pt x="1387875" y="279262"/>
                  <a:pt x="1408345" y="299732"/>
                  <a:pt x="1408345" y="324982"/>
                </a:cubicBezTo>
                <a:cubicBezTo>
                  <a:pt x="1408345" y="350232"/>
                  <a:pt x="1387875" y="370702"/>
                  <a:pt x="1362625" y="370702"/>
                </a:cubicBezTo>
                <a:cubicBezTo>
                  <a:pt x="1337375" y="370702"/>
                  <a:pt x="1316905" y="350232"/>
                  <a:pt x="1316905" y="324982"/>
                </a:cubicBezTo>
                <a:cubicBezTo>
                  <a:pt x="1316905" y="299732"/>
                  <a:pt x="1337375" y="279262"/>
                  <a:pt x="1362625" y="279262"/>
                </a:cubicBezTo>
                <a:close/>
                <a:moveTo>
                  <a:pt x="1099244" y="279262"/>
                </a:moveTo>
                <a:cubicBezTo>
                  <a:pt x="1124494" y="279262"/>
                  <a:pt x="1144964" y="299732"/>
                  <a:pt x="1144964" y="324982"/>
                </a:cubicBezTo>
                <a:cubicBezTo>
                  <a:pt x="1144964" y="350232"/>
                  <a:pt x="1124494" y="370702"/>
                  <a:pt x="1099244" y="370702"/>
                </a:cubicBezTo>
                <a:cubicBezTo>
                  <a:pt x="1073994" y="370702"/>
                  <a:pt x="1053524" y="350232"/>
                  <a:pt x="1053524" y="324982"/>
                </a:cubicBezTo>
                <a:cubicBezTo>
                  <a:pt x="1053524" y="299732"/>
                  <a:pt x="1073994" y="279262"/>
                  <a:pt x="1099244" y="279262"/>
                </a:cubicBezTo>
                <a:close/>
                <a:moveTo>
                  <a:pt x="835863" y="279262"/>
                </a:moveTo>
                <a:cubicBezTo>
                  <a:pt x="861113" y="279262"/>
                  <a:pt x="881583" y="299732"/>
                  <a:pt x="881583" y="324982"/>
                </a:cubicBezTo>
                <a:cubicBezTo>
                  <a:pt x="881583" y="350232"/>
                  <a:pt x="861113" y="370702"/>
                  <a:pt x="835863" y="370702"/>
                </a:cubicBezTo>
                <a:cubicBezTo>
                  <a:pt x="810613" y="370702"/>
                  <a:pt x="790143" y="350232"/>
                  <a:pt x="790143" y="324982"/>
                </a:cubicBezTo>
                <a:cubicBezTo>
                  <a:pt x="790143" y="299732"/>
                  <a:pt x="810613" y="279262"/>
                  <a:pt x="835863" y="279262"/>
                </a:cubicBezTo>
                <a:close/>
                <a:moveTo>
                  <a:pt x="572482" y="279262"/>
                </a:moveTo>
                <a:cubicBezTo>
                  <a:pt x="597732" y="279262"/>
                  <a:pt x="618202" y="299732"/>
                  <a:pt x="618202" y="324982"/>
                </a:cubicBezTo>
                <a:cubicBezTo>
                  <a:pt x="618202" y="350232"/>
                  <a:pt x="597732" y="370702"/>
                  <a:pt x="572482" y="370702"/>
                </a:cubicBezTo>
                <a:cubicBezTo>
                  <a:pt x="547232" y="370702"/>
                  <a:pt x="526762" y="350232"/>
                  <a:pt x="526762" y="324982"/>
                </a:cubicBezTo>
                <a:cubicBezTo>
                  <a:pt x="526762" y="299732"/>
                  <a:pt x="547232" y="279262"/>
                  <a:pt x="572482" y="279262"/>
                </a:cubicBezTo>
                <a:close/>
                <a:moveTo>
                  <a:pt x="309101" y="279262"/>
                </a:moveTo>
                <a:cubicBezTo>
                  <a:pt x="334351" y="279262"/>
                  <a:pt x="354821" y="299732"/>
                  <a:pt x="354821" y="324982"/>
                </a:cubicBezTo>
                <a:cubicBezTo>
                  <a:pt x="354821" y="350232"/>
                  <a:pt x="334351" y="370702"/>
                  <a:pt x="309101" y="370702"/>
                </a:cubicBezTo>
                <a:cubicBezTo>
                  <a:pt x="283851" y="370702"/>
                  <a:pt x="263381" y="350232"/>
                  <a:pt x="263381" y="324982"/>
                </a:cubicBezTo>
                <a:cubicBezTo>
                  <a:pt x="263381" y="299732"/>
                  <a:pt x="283851" y="279262"/>
                  <a:pt x="309101" y="279262"/>
                </a:cubicBezTo>
                <a:close/>
                <a:moveTo>
                  <a:pt x="45720" y="279262"/>
                </a:moveTo>
                <a:cubicBezTo>
                  <a:pt x="70970" y="279262"/>
                  <a:pt x="91440" y="299732"/>
                  <a:pt x="91440" y="324982"/>
                </a:cubicBezTo>
                <a:cubicBezTo>
                  <a:pt x="91440" y="350232"/>
                  <a:pt x="70970" y="370702"/>
                  <a:pt x="45720" y="370702"/>
                </a:cubicBezTo>
                <a:cubicBezTo>
                  <a:pt x="20470" y="370702"/>
                  <a:pt x="0" y="350232"/>
                  <a:pt x="0" y="324982"/>
                </a:cubicBezTo>
                <a:cubicBezTo>
                  <a:pt x="0" y="299732"/>
                  <a:pt x="20470" y="279262"/>
                  <a:pt x="45720" y="279262"/>
                </a:cubicBezTo>
                <a:close/>
                <a:moveTo>
                  <a:pt x="1362625" y="0"/>
                </a:moveTo>
                <a:cubicBezTo>
                  <a:pt x="1387875" y="0"/>
                  <a:pt x="1408345" y="20470"/>
                  <a:pt x="1408345" y="45720"/>
                </a:cubicBezTo>
                <a:cubicBezTo>
                  <a:pt x="1408345" y="70970"/>
                  <a:pt x="1387875" y="91440"/>
                  <a:pt x="1362625" y="91440"/>
                </a:cubicBezTo>
                <a:cubicBezTo>
                  <a:pt x="1337375" y="91440"/>
                  <a:pt x="1316905" y="70970"/>
                  <a:pt x="1316905" y="45720"/>
                </a:cubicBezTo>
                <a:cubicBezTo>
                  <a:pt x="1316905" y="20470"/>
                  <a:pt x="1337375" y="0"/>
                  <a:pt x="1362625" y="0"/>
                </a:cubicBezTo>
                <a:close/>
                <a:moveTo>
                  <a:pt x="1099244" y="0"/>
                </a:moveTo>
                <a:cubicBezTo>
                  <a:pt x="1124494" y="0"/>
                  <a:pt x="1144964" y="20470"/>
                  <a:pt x="1144964" y="45720"/>
                </a:cubicBezTo>
                <a:cubicBezTo>
                  <a:pt x="1144964" y="70970"/>
                  <a:pt x="1124494" y="91440"/>
                  <a:pt x="1099244" y="91440"/>
                </a:cubicBezTo>
                <a:cubicBezTo>
                  <a:pt x="1073994" y="91440"/>
                  <a:pt x="1053524" y="70970"/>
                  <a:pt x="1053524" y="45720"/>
                </a:cubicBezTo>
                <a:cubicBezTo>
                  <a:pt x="1053524" y="20470"/>
                  <a:pt x="1073994" y="0"/>
                  <a:pt x="1099244" y="0"/>
                </a:cubicBezTo>
                <a:close/>
                <a:moveTo>
                  <a:pt x="835863" y="0"/>
                </a:moveTo>
                <a:cubicBezTo>
                  <a:pt x="861113" y="0"/>
                  <a:pt x="881583" y="20470"/>
                  <a:pt x="881583" y="45720"/>
                </a:cubicBezTo>
                <a:cubicBezTo>
                  <a:pt x="881583" y="70970"/>
                  <a:pt x="861113" y="91440"/>
                  <a:pt x="835863" y="91440"/>
                </a:cubicBezTo>
                <a:cubicBezTo>
                  <a:pt x="810613" y="91440"/>
                  <a:pt x="790143" y="70970"/>
                  <a:pt x="790143" y="45720"/>
                </a:cubicBezTo>
                <a:cubicBezTo>
                  <a:pt x="790143" y="20470"/>
                  <a:pt x="810613" y="0"/>
                  <a:pt x="835863" y="0"/>
                </a:cubicBezTo>
                <a:close/>
                <a:moveTo>
                  <a:pt x="572482" y="0"/>
                </a:moveTo>
                <a:cubicBezTo>
                  <a:pt x="597732" y="0"/>
                  <a:pt x="618202" y="20470"/>
                  <a:pt x="618202" y="45720"/>
                </a:cubicBezTo>
                <a:cubicBezTo>
                  <a:pt x="618202" y="70970"/>
                  <a:pt x="597732" y="91440"/>
                  <a:pt x="572482" y="91440"/>
                </a:cubicBezTo>
                <a:cubicBezTo>
                  <a:pt x="547232" y="91440"/>
                  <a:pt x="526762" y="70970"/>
                  <a:pt x="526762" y="45720"/>
                </a:cubicBezTo>
                <a:cubicBezTo>
                  <a:pt x="526762" y="20470"/>
                  <a:pt x="547232" y="0"/>
                  <a:pt x="572482" y="0"/>
                </a:cubicBezTo>
                <a:close/>
                <a:moveTo>
                  <a:pt x="309101" y="0"/>
                </a:moveTo>
                <a:cubicBezTo>
                  <a:pt x="334351" y="0"/>
                  <a:pt x="354821" y="20470"/>
                  <a:pt x="354821" y="45720"/>
                </a:cubicBezTo>
                <a:cubicBezTo>
                  <a:pt x="354821" y="70970"/>
                  <a:pt x="334351" y="91440"/>
                  <a:pt x="309101" y="91440"/>
                </a:cubicBezTo>
                <a:cubicBezTo>
                  <a:pt x="283851" y="91440"/>
                  <a:pt x="263381" y="70970"/>
                  <a:pt x="263381" y="45720"/>
                </a:cubicBezTo>
                <a:cubicBezTo>
                  <a:pt x="263381" y="20470"/>
                  <a:pt x="283851" y="0"/>
                  <a:pt x="309101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ardrop 17">
            <a:extLst>
              <a:ext uri="{FF2B5EF4-FFF2-40B4-BE49-F238E27FC236}">
                <a16:creationId xmlns:a16="http://schemas.microsoft.com/office/drawing/2014/main" id="{AA9BA65F-16FA-497D-B60F-DF53E704C211}"/>
              </a:ext>
            </a:extLst>
          </p:cNvPr>
          <p:cNvSpPr/>
          <p:nvPr/>
        </p:nvSpPr>
        <p:spPr>
          <a:xfrm flipH="1" flipV="1">
            <a:off x="1287466" y="5376983"/>
            <a:ext cx="960352" cy="96035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EFE1A98F-B7E5-40CC-B391-C0076D348FF1}"/>
              </a:ext>
            </a:extLst>
          </p:cNvPr>
          <p:cNvSpPr/>
          <p:nvPr/>
        </p:nvSpPr>
        <p:spPr>
          <a:xfrm rot="5400000" flipV="1">
            <a:off x="656782" y="500834"/>
            <a:ext cx="613537" cy="61353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D0C7E8B8-9DD8-4AAB-9EC2-419E553ED02C}"/>
              </a:ext>
            </a:extLst>
          </p:cNvPr>
          <p:cNvSpPr/>
          <p:nvPr/>
        </p:nvSpPr>
        <p:spPr>
          <a:xfrm flipH="1">
            <a:off x="5360038" y="-323559"/>
            <a:ext cx="1094585" cy="1094585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1" name="Teardrop 20">
            <a:extLst>
              <a:ext uri="{FF2B5EF4-FFF2-40B4-BE49-F238E27FC236}">
                <a16:creationId xmlns:a16="http://schemas.microsoft.com/office/drawing/2014/main" id="{E63B40CB-749A-4A4C-A7BA-EB6D4A841D6F}"/>
              </a:ext>
            </a:extLst>
          </p:cNvPr>
          <p:cNvSpPr/>
          <p:nvPr/>
        </p:nvSpPr>
        <p:spPr>
          <a:xfrm>
            <a:off x="3390095" y="-1222896"/>
            <a:ext cx="1723730" cy="1723730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524D75FB-DAD2-42C8-B594-A4D5325FB7C1}"/>
              </a:ext>
            </a:extLst>
          </p:cNvPr>
          <p:cNvSpPr/>
          <p:nvPr/>
        </p:nvSpPr>
        <p:spPr>
          <a:xfrm flipV="1">
            <a:off x="5851128" y="5931013"/>
            <a:ext cx="354467" cy="35446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E6A2DC41-F324-4287-B546-5978F76EBEC6}"/>
              </a:ext>
            </a:extLst>
          </p:cNvPr>
          <p:cNvSpPr/>
          <p:nvPr/>
        </p:nvSpPr>
        <p:spPr>
          <a:xfrm>
            <a:off x="-711301" y="9987677"/>
            <a:ext cx="1723730" cy="1723730"/>
          </a:xfrm>
          <a:prstGeom prst="teardrop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DC296D6-C7B9-4106-8B85-80CA7D6A7DFD}"/>
              </a:ext>
            </a:extLst>
          </p:cNvPr>
          <p:cNvSpPr/>
          <p:nvPr/>
        </p:nvSpPr>
        <p:spPr>
          <a:xfrm rot="8110091">
            <a:off x="5800136" y="3152933"/>
            <a:ext cx="2016630" cy="2046487"/>
          </a:xfrm>
          <a:custGeom>
            <a:avLst/>
            <a:gdLst>
              <a:gd name="connsiteX0" fmla="*/ 2461260 w 2506980"/>
              <a:gd name="connsiteY0" fmla="*/ 868260 h 2544096"/>
              <a:gd name="connsiteX1" fmla="*/ 2470370 w 2506980"/>
              <a:gd name="connsiteY1" fmla="*/ 893151 h 2544096"/>
              <a:gd name="connsiteX2" fmla="*/ 2501768 w 2506980"/>
              <a:gd name="connsiteY2" fmla="*/ 1015260 h 2544096"/>
              <a:gd name="connsiteX3" fmla="*/ 2506980 w 2506980"/>
              <a:gd name="connsiteY3" fmla="*/ 1049414 h 2544096"/>
              <a:gd name="connsiteX4" fmla="*/ 2506980 w 2506980"/>
              <a:gd name="connsiteY4" fmla="*/ 1494683 h 2544096"/>
              <a:gd name="connsiteX5" fmla="*/ 2501768 w 2506980"/>
              <a:gd name="connsiteY5" fmla="*/ 1528837 h 2544096"/>
              <a:gd name="connsiteX6" fmla="*/ 2470370 w 2506980"/>
              <a:gd name="connsiteY6" fmla="*/ 1650946 h 2544096"/>
              <a:gd name="connsiteX7" fmla="*/ 2461260 w 2506980"/>
              <a:gd name="connsiteY7" fmla="*/ 1675836 h 2544096"/>
              <a:gd name="connsiteX8" fmla="*/ 45720 w 2506980"/>
              <a:gd name="connsiteY8" fmla="*/ 868260 h 2544096"/>
              <a:gd name="connsiteX9" fmla="*/ 45720 w 2506980"/>
              <a:gd name="connsiteY9" fmla="*/ 1675836 h 2544096"/>
              <a:gd name="connsiteX10" fmla="*/ 36610 w 2506980"/>
              <a:gd name="connsiteY10" fmla="*/ 1650946 h 2544096"/>
              <a:gd name="connsiteX11" fmla="*/ 5213 w 2506980"/>
              <a:gd name="connsiteY11" fmla="*/ 1528837 h 2544096"/>
              <a:gd name="connsiteX12" fmla="*/ 0 w 2506980"/>
              <a:gd name="connsiteY12" fmla="*/ 1494683 h 2544096"/>
              <a:gd name="connsiteX13" fmla="*/ 0 w 2506980"/>
              <a:gd name="connsiteY13" fmla="*/ 1049414 h 2544096"/>
              <a:gd name="connsiteX14" fmla="*/ 5213 w 2506980"/>
              <a:gd name="connsiteY14" fmla="*/ 1015260 h 2544096"/>
              <a:gd name="connsiteX15" fmla="*/ 36610 w 2506980"/>
              <a:gd name="connsiteY15" fmla="*/ 893151 h 2544096"/>
              <a:gd name="connsiteX16" fmla="*/ 175260 w 2506980"/>
              <a:gd name="connsiteY16" fmla="*/ 595327 h 2544096"/>
              <a:gd name="connsiteX17" fmla="*/ 175260 w 2506980"/>
              <a:gd name="connsiteY17" fmla="*/ 1948770 h 2544096"/>
              <a:gd name="connsiteX18" fmla="*/ 133111 w 2506980"/>
              <a:gd name="connsiteY18" fmla="*/ 1879390 h 2544096"/>
              <a:gd name="connsiteX19" fmla="*/ 129540 w 2506980"/>
              <a:gd name="connsiteY19" fmla="*/ 1871978 h 2544096"/>
              <a:gd name="connsiteX20" fmla="*/ 129540 w 2506980"/>
              <a:gd name="connsiteY20" fmla="*/ 672119 h 2544096"/>
              <a:gd name="connsiteX21" fmla="*/ 133111 w 2506980"/>
              <a:gd name="connsiteY21" fmla="*/ 664706 h 2544096"/>
              <a:gd name="connsiteX22" fmla="*/ 2331720 w 2506980"/>
              <a:gd name="connsiteY22" fmla="*/ 595326 h 2544096"/>
              <a:gd name="connsiteX23" fmla="*/ 2373869 w 2506980"/>
              <a:gd name="connsiteY23" fmla="*/ 664706 h 2544096"/>
              <a:gd name="connsiteX24" fmla="*/ 2377440 w 2506980"/>
              <a:gd name="connsiteY24" fmla="*/ 672119 h 2544096"/>
              <a:gd name="connsiteX25" fmla="*/ 2377440 w 2506980"/>
              <a:gd name="connsiteY25" fmla="*/ 1871978 h 2544096"/>
              <a:gd name="connsiteX26" fmla="*/ 2373869 w 2506980"/>
              <a:gd name="connsiteY26" fmla="*/ 1879390 h 2544096"/>
              <a:gd name="connsiteX27" fmla="*/ 2331720 w 2506980"/>
              <a:gd name="connsiteY27" fmla="*/ 1948770 h 2544096"/>
              <a:gd name="connsiteX28" fmla="*/ 2202180 w 2506980"/>
              <a:gd name="connsiteY28" fmla="*/ 423584 h 2544096"/>
              <a:gd name="connsiteX29" fmla="*/ 2236697 w 2506980"/>
              <a:gd name="connsiteY29" fmla="*/ 461562 h 2544096"/>
              <a:gd name="connsiteX30" fmla="*/ 2247900 w 2506980"/>
              <a:gd name="connsiteY30" fmla="*/ 476544 h 2544096"/>
              <a:gd name="connsiteX31" fmla="*/ 2247900 w 2506980"/>
              <a:gd name="connsiteY31" fmla="*/ 2067553 h 2544096"/>
              <a:gd name="connsiteX32" fmla="*/ 2236697 w 2506980"/>
              <a:gd name="connsiteY32" fmla="*/ 2082535 h 2544096"/>
              <a:gd name="connsiteX33" fmla="*/ 2202180 w 2506980"/>
              <a:gd name="connsiteY33" fmla="*/ 2120513 h 2544096"/>
              <a:gd name="connsiteX34" fmla="*/ 304800 w 2506980"/>
              <a:gd name="connsiteY34" fmla="*/ 423584 h 2544096"/>
              <a:gd name="connsiteX35" fmla="*/ 304800 w 2506980"/>
              <a:gd name="connsiteY35" fmla="*/ 2120513 h 2544096"/>
              <a:gd name="connsiteX36" fmla="*/ 270284 w 2506980"/>
              <a:gd name="connsiteY36" fmla="*/ 2082535 h 2544096"/>
              <a:gd name="connsiteX37" fmla="*/ 259080 w 2506980"/>
              <a:gd name="connsiteY37" fmla="*/ 2067553 h 2544096"/>
              <a:gd name="connsiteX38" fmla="*/ 259080 w 2506980"/>
              <a:gd name="connsiteY38" fmla="*/ 476544 h 2544096"/>
              <a:gd name="connsiteX39" fmla="*/ 270284 w 2506980"/>
              <a:gd name="connsiteY39" fmla="*/ 461562 h 2544096"/>
              <a:gd name="connsiteX40" fmla="*/ 2072640 w 2506980"/>
              <a:gd name="connsiteY40" fmla="*/ 296715 h 2544096"/>
              <a:gd name="connsiteX41" fmla="*/ 2118360 w 2506980"/>
              <a:gd name="connsiteY41" fmla="*/ 338269 h 2544096"/>
              <a:gd name="connsiteX42" fmla="*/ 2118360 w 2506980"/>
              <a:gd name="connsiteY42" fmla="*/ 2205828 h 2544096"/>
              <a:gd name="connsiteX43" fmla="*/ 2072640 w 2506980"/>
              <a:gd name="connsiteY43" fmla="*/ 2247381 h 2544096"/>
              <a:gd name="connsiteX44" fmla="*/ 434340 w 2506980"/>
              <a:gd name="connsiteY44" fmla="*/ 296715 h 2544096"/>
              <a:gd name="connsiteX45" fmla="*/ 434340 w 2506980"/>
              <a:gd name="connsiteY45" fmla="*/ 2247381 h 2544096"/>
              <a:gd name="connsiteX46" fmla="*/ 388620 w 2506980"/>
              <a:gd name="connsiteY46" fmla="*/ 2205828 h 2544096"/>
              <a:gd name="connsiteX47" fmla="*/ 388620 w 2506980"/>
              <a:gd name="connsiteY47" fmla="*/ 338269 h 2544096"/>
              <a:gd name="connsiteX48" fmla="*/ 563880 w 2506980"/>
              <a:gd name="connsiteY48" fmla="*/ 201648 h 2544096"/>
              <a:gd name="connsiteX49" fmla="*/ 563880 w 2506980"/>
              <a:gd name="connsiteY49" fmla="*/ 2342448 h 2544096"/>
              <a:gd name="connsiteX50" fmla="*/ 541093 w 2506980"/>
              <a:gd name="connsiteY50" fmla="*/ 2328605 h 2544096"/>
              <a:gd name="connsiteX51" fmla="*/ 518160 w 2506980"/>
              <a:gd name="connsiteY51" fmla="*/ 2311456 h 2544096"/>
              <a:gd name="connsiteX52" fmla="*/ 518160 w 2506980"/>
              <a:gd name="connsiteY52" fmla="*/ 232641 h 2544096"/>
              <a:gd name="connsiteX53" fmla="*/ 541093 w 2506980"/>
              <a:gd name="connsiteY53" fmla="*/ 215492 h 2544096"/>
              <a:gd name="connsiteX54" fmla="*/ 1943100 w 2506980"/>
              <a:gd name="connsiteY54" fmla="*/ 201648 h 2544096"/>
              <a:gd name="connsiteX55" fmla="*/ 1965887 w 2506980"/>
              <a:gd name="connsiteY55" fmla="*/ 215492 h 2544096"/>
              <a:gd name="connsiteX56" fmla="*/ 1988820 w 2506980"/>
              <a:gd name="connsiteY56" fmla="*/ 232641 h 2544096"/>
              <a:gd name="connsiteX57" fmla="*/ 1988820 w 2506980"/>
              <a:gd name="connsiteY57" fmla="*/ 2311456 h 2544096"/>
              <a:gd name="connsiteX58" fmla="*/ 1965887 w 2506980"/>
              <a:gd name="connsiteY58" fmla="*/ 2328605 h 2544096"/>
              <a:gd name="connsiteX59" fmla="*/ 1943100 w 2506980"/>
              <a:gd name="connsiteY59" fmla="*/ 2342448 h 2544096"/>
              <a:gd name="connsiteX60" fmla="*/ 1813560 w 2506980"/>
              <a:gd name="connsiteY60" fmla="*/ 128897 h 2544096"/>
              <a:gd name="connsiteX61" fmla="*/ 1859280 w 2506980"/>
              <a:gd name="connsiteY61" fmla="*/ 150921 h 2544096"/>
              <a:gd name="connsiteX62" fmla="*/ 1859280 w 2506980"/>
              <a:gd name="connsiteY62" fmla="*/ 2393175 h 2544096"/>
              <a:gd name="connsiteX63" fmla="*/ 1813560 w 2506980"/>
              <a:gd name="connsiteY63" fmla="*/ 2415200 h 2544096"/>
              <a:gd name="connsiteX64" fmla="*/ 693420 w 2506980"/>
              <a:gd name="connsiteY64" fmla="*/ 128897 h 2544096"/>
              <a:gd name="connsiteX65" fmla="*/ 693420 w 2506980"/>
              <a:gd name="connsiteY65" fmla="*/ 2415200 h 2544096"/>
              <a:gd name="connsiteX66" fmla="*/ 647700 w 2506980"/>
              <a:gd name="connsiteY66" fmla="*/ 2393175 h 2544096"/>
              <a:gd name="connsiteX67" fmla="*/ 647700 w 2506980"/>
              <a:gd name="connsiteY67" fmla="*/ 150921 h 2544096"/>
              <a:gd name="connsiteX68" fmla="*/ 1684020 w 2506980"/>
              <a:gd name="connsiteY68" fmla="*/ 74066 h 2544096"/>
              <a:gd name="connsiteX69" fmla="*/ 1729740 w 2506980"/>
              <a:gd name="connsiteY69" fmla="*/ 90800 h 2544096"/>
              <a:gd name="connsiteX70" fmla="*/ 1729740 w 2506980"/>
              <a:gd name="connsiteY70" fmla="*/ 2453297 h 2544096"/>
              <a:gd name="connsiteX71" fmla="*/ 1684020 w 2506980"/>
              <a:gd name="connsiteY71" fmla="*/ 2470030 h 2544096"/>
              <a:gd name="connsiteX72" fmla="*/ 822960 w 2506980"/>
              <a:gd name="connsiteY72" fmla="*/ 74066 h 2544096"/>
              <a:gd name="connsiteX73" fmla="*/ 822960 w 2506980"/>
              <a:gd name="connsiteY73" fmla="*/ 2470030 h 2544096"/>
              <a:gd name="connsiteX74" fmla="*/ 777240 w 2506980"/>
              <a:gd name="connsiteY74" fmla="*/ 2453297 h 2544096"/>
              <a:gd name="connsiteX75" fmla="*/ 777240 w 2506980"/>
              <a:gd name="connsiteY75" fmla="*/ 90800 h 2544096"/>
              <a:gd name="connsiteX76" fmla="*/ 952500 w 2506980"/>
              <a:gd name="connsiteY76" fmla="*/ 35136 h 2544096"/>
              <a:gd name="connsiteX77" fmla="*/ 952500 w 2506980"/>
              <a:gd name="connsiteY77" fmla="*/ 2508960 h 2544096"/>
              <a:gd name="connsiteX78" fmla="*/ 906780 w 2506980"/>
              <a:gd name="connsiteY78" fmla="*/ 2497204 h 2544096"/>
              <a:gd name="connsiteX79" fmla="*/ 906780 w 2506980"/>
              <a:gd name="connsiteY79" fmla="*/ 46892 h 2544096"/>
              <a:gd name="connsiteX80" fmla="*/ 1554480 w 2506980"/>
              <a:gd name="connsiteY80" fmla="*/ 35136 h 2544096"/>
              <a:gd name="connsiteX81" fmla="*/ 1600200 w 2506980"/>
              <a:gd name="connsiteY81" fmla="*/ 46892 h 2544096"/>
              <a:gd name="connsiteX82" fmla="*/ 1600200 w 2506980"/>
              <a:gd name="connsiteY82" fmla="*/ 2497204 h 2544096"/>
              <a:gd name="connsiteX83" fmla="*/ 1554480 w 2506980"/>
              <a:gd name="connsiteY83" fmla="*/ 2508960 h 2544096"/>
              <a:gd name="connsiteX84" fmla="*/ 1424940 w 2506980"/>
              <a:gd name="connsiteY84" fmla="*/ 10746 h 2544096"/>
              <a:gd name="connsiteX85" fmla="*/ 1470660 w 2506980"/>
              <a:gd name="connsiteY85" fmla="*/ 17724 h 2544096"/>
              <a:gd name="connsiteX86" fmla="*/ 1470660 w 2506980"/>
              <a:gd name="connsiteY86" fmla="*/ 2526372 h 2544096"/>
              <a:gd name="connsiteX87" fmla="*/ 1424940 w 2506980"/>
              <a:gd name="connsiteY87" fmla="*/ 2533350 h 2544096"/>
              <a:gd name="connsiteX88" fmla="*/ 1082040 w 2506980"/>
              <a:gd name="connsiteY88" fmla="*/ 10746 h 2544096"/>
              <a:gd name="connsiteX89" fmla="*/ 1082040 w 2506980"/>
              <a:gd name="connsiteY89" fmla="*/ 2533350 h 2544096"/>
              <a:gd name="connsiteX90" fmla="*/ 1036320 w 2506980"/>
              <a:gd name="connsiteY90" fmla="*/ 2526372 h 2544096"/>
              <a:gd name="connsiteX91" fmla="*/ 1036320 w 2506980"/>
              <a:gd name="connsiteY91" fmla="*/ 17724 h 2544096"/>
              <a:gd name="connsiteX92" fmla="*/ 1295400 w 2506980"/>
              <a:gd name="connsiteY92" fmla="*/ 0 h 2544096"/>
              <a:gd name="connsiteX93" fmla="*/ 1341120 w 2506980"/>
              <a:gd name="connsiteY93" fmla="*/ 2309 h 2544096"/>
              <a:gd name="connsiteX94" fmla="*/ 1341120 w 2506980"/>
              <a:gd name="connsiteY94" fmla="*/ 2541787 h 2544096"/>
              <a:gd name="connsiteX95" fmla="*/ 1295400 w 2506980"/>
              <a:gd name="connsiteY95" fmla="*/ 2544096 h 2544096"/>
              <a:gd name="connsiteX96" fmla="*/ 1211580 w 2506980"/>
              <a:gd name="connsiteY96" fmla="*/ 0 h 2544096"/>
              <a:gd name="connsiteX97" fmla="*/ 1211580 w 2506980"/>
              <a:gd name="connsiteY97" fmla="*/ 2544096 h 2544096"/>
              <a:gd name="connsiteX98" fmla="*/ 1165860 w 2506980"/>
              <a:gd name="connsiteY98" fmla="*/ 2541787 h 2544096"/>
              <a:gd name="connsiteX99" fmla="*/ 1165860 w 2506980"/>
              <a:gd name="connsiteY99" fmla="*/ 2309 h 254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506980" h="2544096">
                <a:moveTo>
                  <a:pt x="2461260" y="868260"/>
                </a:moveTo>
                <a:lnTo>
                  <a:pt x="2470370" y="893151"/>
                </a:lnTo>
                <a:cubicBezTo>
                  <a:pt x="2482780" y="933049"/>
                  <a:pt x="2493281" y="973787"/>
                  <a:pt x="2501768" y="1015260"/>
                </a:cubicBezTo>
                <a:lnTo>
                  <a:pt x="2506980" y="1049414"/>
                </a:lnTo>
                <a:lnTo>
                  <a:pt x="2506980" y="1494683"/>
                </a:lnTo>
                <a:lnTo>
                  <a:pt x="2501768" y="1528837"/>
                </a:lnTo>
                <a:cubicBezTo>
                  <a:pt x="2493281" y="1570309"/>
                  <a:pt x="2482780" y="1611048"/>
                  <a:pt x="2470370" y="1650946"/>
                </a:cubicBezTo>
                <a:lnTo>
                  <a:pt x="2461260" y="1675836"/>
                </a:lnTo>
                <a:close/>
                <a:moveTo>
                  <a:pt x="45720" y="868260"/>
                </a:moveTo>
                <a:lnTo>
                  <a:pt x="45720" y="1675836"/>
                </a:lnTo>
                <a:lnTo>
                  <a:pt x="36610" y="1650946"/>
                </a:lnTo>
                <a:cubicBezTo>
                  <a:pt x="24201" y="1611048"/>
                  <a:pt x="13699" y="1570309"/>
                  <a:pt x="5213" y="1528837"/>
                </a:cubicBezTo>
                <a:lnTo>
                  <a:pt x="0" y="1494683"/>
                </a:lnTo>
                <a:lnTo>
                  <a:pt x="0" y="1049414"/>
                </a:lnTo>
                <a:lnTo>
                  <a:pt x="5213" y="1015260"/>
                </a:lnTo>
                <a:cubicBezTo>
                  <a:pt x="13699" y="973787"/>
                  <a:pt x="24201" y="933049"/>
                  <a:pt x="36610" y="893151"/>
                </a:cubicBezTo>
                <a:close/>
                <a:moveTo>
                  <a:pt x="175260" y="595327"/>
                </a:moveTo>
                <a:lnTo>
                  <a:pt x="175260" y="1948770"/>
                </a:lnTo>
                <a:lnTo>
                  <a:pt x="133111" y="1879390"/>
                </a:lnTo>
                <a:lnTo>
                  <a:pt x="129540" y="1871978"/>
                </a:lnTo>
                <a:lnTo>
                  <a:pt x="129540" y="672119"/>
                </a:lnTo>
                <a:lnTo>
                  <a:pt x="133111" y="664706"/>
                </a:lnTo>
                <a:close/>
                <a:moveTo>
                  <a:pt x="2331720" y="595326"/>
                </a:moveTo>
                <a:lnTo>
                  <a:pt x="2373869" y="664706"/>
                </a:lnTo>
                <a:lnTo>
                  <a:pt x="2377440" y="672119"/>
                </a:lnTo>
                <a:lnTo>
                  <a:pt x="2377440" y="1871978"/>
                </a:lnTo>
                <a:lnTo>
                  <a:pt x="2373869" y="1879390"/>
                </a:lnTo>
                <a:lnTo>
                  <a:pt x="2331720" y="1948770"/>
                </a:lnTo>
                <a:close/>
                <a:moveTo>
                  <a:pt x="2202180" y="423584"/>
                </a:moveTo>
                <a:lnTo>
                  <a:pt x="2236697" y="461562"/>
                </a:lnTo>
                <a:lnTo>
                  <a:pt x="2247900" y="476544"/>
                </a:lnTo>
                <a:lnTo>
                  <a:pt x="2247900" y="2067553"/>
                </a:lnTo>
                <a:lnTo>
                  <a:pt x="2236697" y="2082535"/>
                </a:lnTo>
                <a:lnTo>
                  <a:pt x="2202180" y="2120513"/>
                </a:lnTo>
                <a:close/>
                <a:moveTo>
                  <a:pt x="304800" y="423584"/>
                </a:moveTo>
                <a:lnTo>
                  <a:pt x="304800" y="2120513"/>
                </a:lnTo>
                <a:lnTo>
                  <a:pt x="270284" y="2082535"/>
                </a:lnTo>
                <a:lnTo>
                  <a:pt x="259080" y="2067553"/>
                </a:lnTo>
                <a:lnTo>
                  <a:pt x="259080" y="476544"/>
                </a:lnTo>
                <a:lnTo>
                  <a:pt x="270284" y="461562"/>
                </a:lnTo>
                <a:close/>
                <a:moveTo>
                  <a:pt x="2072640" y="296715"/>
                </a:moveTo>
                <a:lnTo>
                  <a:pt x="2118360" y="338269"/>
                </a:lnTo>
                <a:lnTo>
                  <a:pt x="2118360" y="2205828"/>
                </a:lnTo>
                <a:lnTo>
                  <a:pt x="2072640" y="2247381"/>
                </a:lnTo>
                <a:close/>
                <a:moveTo>
                  <a:pt x="434340" y="296715"/>
                </a:moveTo>
                <a:lnTo>
                  <a:pt x="434340" y="2247381"/>
                </a:lnTo>
                <a:lnTo>
                  <a:pt x="388620" y="2205828"/>
                </a:lnTo>
                <a:lnTo>
                  <a:pt x="388620" y="338269"/>
                </a:lnTo>
                <a:close/>
                <a:moveTo>
                  <a:pt x="563880" y="201648"/>
                </a:moveTo>
                <a:lnTo>
                  <a:pt x="563880" y="2342448"/>
                </a:lnTo>
                <a:lnTo>
                  <a:pt x="541093" y="2328605"/>
                </a:lnTo>
                <a:lnTo>
                  <a:pt x="518160" y="2311456"/>
                </a:lnTo>
                <a:lnTo>
                  <a:pt x="518160" y="232641"/>
                </a:lnTo>
                <a:lnTo>
                  <a:pt x="541093" y="215492"/>
                </a:lnTo>
                <a:close/>
                <a:moveTo>
                  <a:pt x="1943100" y="201648"/>
                </a:moveTo>
                <a:lnTo>
                  <a:pt x="1965887" y="215492"/>
                </a:lnTo>
                <a:lnTo>
                  <a:pt x="1988820" y="232641"/>
                </a:lnTo>
                <a:lnTo>
                  <a:pt x="1988820" y="2311456"/>
                </a:lnTo>
                <a:lnTo>
                  <a:pt x="1965887" y="2328605"/>
                </a:lnTo>
                <a:lnTo>
                  <a:pt x="1943100" y="2342448"/>
                </a:lnTo>
                <a:close/>
                <a:moveTo>
                  <a:pt x="1813560" y="128897"/>
                </a:moveTo>
                <a:lnTo>
                  <a:pt x="1859280" y="150921"/>
                </a:lnTo>
                <a:lnTo>
                  <a:pt x="1859280" y="2393175"/>
                </a:lnTo>
                <a:lnTo>
                  <a:pt x="1813560" y="2415200"/>
                </a:lnTo>
                <a:close/>
                <a:moveTo>
                  <a:pt x="693420" y="128897"/>
                </a:moveTo>
                <a:lnTo>
                  <a:pt x="693420" y="2415200"/>
                </a:lnTo>
                <a:lnTo>
                  <a:pt x="647700" y="2393175"/>
                </a:lnTo>
                <a:lnTo>
                  <a:pt x="647700" y="150921"/>
                </a:lnTo>
                <a:close/>
                <a:moveTo>
                  <a:pt x="1684020" y="74066"/>
                </a:moveTo>
                <a:lnTo>
                  <a:pt x="1729740" y="90800"/>
                </a:lnTo>
                <a:lnTo>
                  <a:pt x="1729740" y="2453297"/>
                </a:lnTo>
                <a:lnTo>
                  <a:pt x="1684020" y="2470030"/>
                </a:lnTo>
                <a:close/>
                <a:moveTo>
                  <a:pt x="822960" y="74066"/>
                </a:moveTo>
                <a:lnTo>
                  <a:pt x="822960" y="2470030"/>
                </a:lnTo>
                <a:lnTo>
                  <a:pt x="777240" y="2453297"/>
                </a:lnTo>
                <a:lnTo>
                  <a:pt x="777240" y="90800"/>
                </a:lnTo>
                <a:close/>
                <a:moveTo>
                  <a:pt x="952500" y="35136"/>
                </a:moveTo>
                <a:lnTo>
                  <a:pt x="952500" y="2508960"/>
                </a:lnTo>
                <a:lnTo>
                  <a:pt x="906780" y="2497204"/>
                </a:lnTo>
                <a:lnTo>
                  <a:pt x="906780" y="46892"/>
                </a:lnTo>
                <a:close/>
                <a:moveTo>
                  <a:pt x="1554480" y="35136"/>
                </a:moveTo>
                <a:lnTo>
                  <a:pt x="1600200" y="46892"/>
                </a:lnTo>
                <a:lnTo>
                  <a:pt x="1600200" y="2497204"/>
                </a:lnTo>
                <a:lnTo>
                  <a:pt x="1554480" y="2508960"/>
                </a:lnTo>
                <a:close/>
                <a:moveTo>
                  <a:pt x="1424940" y="10746"/>
                </a:moveTo>
                <a:lnTo>
                  <a:pt x="1470660" y="17724"/>
                </a:lnTo>
                <a:lnTo>
                  <a:pt x="1470660" y="2526372"/>
                </a:lnTo>
                <a:lnTo>
                  <a:pt x="1424940" y="2533350"/>
                </a:lnTo>
                <a:close/>
                <a:moveTo>
                  <a:pt x="1082040" y="10746"/>
                </a:moveTo>
                <a:lnTo>
                  <a:pt x="1082040" y="2533350"/>
                </a:lnTo>
                <a:lnTo>
                  <a:pt x="1036320" y="2526372"/>
                </a:lnTo>
                <a:lnTo>
                  <a:pt x="1036320" y="17724"/>
                </a:lnTo>
                <a:close/>
                <a:moveTo>
                  <a:pt x="1295400" y="0"/>
                </a:moveTo>
                <a:lnTo>
                  <a:pt x="1341120" y="2309"/>
                </a:lnTo>
                <a:lnTo>
                  <a:pt x="1341120" y="2541787"/>
                </a:lnTo>
                <a:lnTo>
                  <a:pt x="1295400" y="2544096"/>
                </a:lnTo>
                <a:close/>
                <a:moveTo>
                  <a:pt x="1211580" y="0"/>
                </a:moveTo>
                <a:lnTo>
                  <a:pt x="1211580" y="2544096"/>
                </a:lnTo>
                <a:lnTo>
                  <a:pt x="1165860" y="2541787"/>
                </a:lnTo>
                <a:lnTo>
                  <a:pt x="1165860" y="230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1445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329 -0.02618 L 4.81481E-6 3.5416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" y="130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41000" decel="59000" autoRev="1" fill="hold" grpId="2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1" dur="13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3958 -0.02226 L 4.07407E-6 -4.16667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" y="110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20000" decel="80000" fill="hold" grpId="2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 0.03972 L 0 5E-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9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grpId="1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3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ccel="19000" decel="16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8" dur="6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2315 0.01315 L 7.40741E-7 4.16667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7" y="-66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982 0.02044 L 1.11111E-6 1.45833E-6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1" y="-102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2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6 L 2.59259E-6 -2.70833E-6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944 0.01003 L 4.81481E-6 -1.45833E-6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50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1944 -0.01094 L -2.59259E-6 6.25E-7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547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6 L -7.40741E-7 -3.75E-6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15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8" presetClass="emph" presetSubtype="0" accel="7000" decel="5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0">
                                      <p:cBhvr>
                                        <p:cTn id="123" dur="3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9" grpId="0"/>
      <p:bldP spid="9" grpId="1"/>
      <p:bldP spid="9" grpId="2"/>
      <p:bldP spid="10" grpId="0"/>
      <p:bldP spid="10" grpId="1"/>
      <p:bldP spid="11" grpId="0"/>
      <p:bldP spid="16" grpId="0" animBg="1"/>
      <p:bldP spid="16" grpId="1" animBg="1"/>
      <p:bldP spid="16" grpId="2" animBg="1"/>
      <p:bldP spid="16" grpId="3" animBg="1"/>
      <p:bldP spid="16" grpId="4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4" grpId="0" animBg="1"/>
      <p:bldP spid="24" grpId="1" animBg="1"/>
      <p:bldP spid="24" grpId="2" animBg="1"/>
      <p:bldP spid="23" grpId="0" animBg="1"/>
      <p:bldP spid="2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DC928DD-53D2-40BD-BDF7-8229FBB4BA0E}"/>
              </a:ext>
            </a:extLst>
          </p:cNvPr>
          <p:cNvSpPr/>
          <p:nvPr/>
        </p:nvSpPr>
        <p:spPr>
          <a:xfrm>
            <a:off x="830445" y="-6010063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01E9B2B-1956-4C74-B6AF-B6B04C110997}"/>
              </a:ext>
            </a:extLst>
          </p:cNvPr>
          <p:cNvSpPr/>
          <p:nvPr/>
        </p:nvSpPr>
        <p:spPr>
          <a:xfrm>
            <a:off x="-4896465" y="6419850"/>
            <a:ext cx="11754465" cy="9744382"/>
          </a:xfrm>
          <a:prstGeom prst="roundRect">
            <a:avLst>
              <a:gd name="adj" fmla="val 30492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D15FF9EC-B7E6-45A8-864B-B619E874FB06}"/>
              </a:ext>
            </a:extLst>
          </p:cNvPr>
          <p:cNvSpPr/>
          <p:nvPr/>
        </p:nvSpPr>
        <p:spPr>
          <a:xfrm rot="5400000" flipV="1">
            <a:off x="-1025694" y="2058818"/>
            <a:ext cx="6816893" cy="6816893"/>
          </a:xfrm>
          <a:prstGeom prst="teardrop">
            <a:avLst/>
          </a:prstGeom>
          <a:blipFill dpi="0" rotWithShape="0">
            <a:blip r:embed="rId2"/>
            <a:srcRect/>
            <a:stretch>
              <a:fillRect l="1" t="-18418" r="-4070" b="-376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AED74075-6327-452F-A40B-43FF414FEFA2}"/>
              </a:ext>
            </a:extLst>
          </p:cNvPr>
          <p:cNvSpPr/>
          <p:nvPr/>
        </p:nvSpPr>
        <p:spPr>
          <a:xfrm flipH="1" flipV="1">
            <a:off x="-1025694" y="2403903"/>
            <a:ext cx="6739106" cy="6739106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ast">
            <a:extLst>
              <a:ext uri="{FF2B5EF4-FFF2-40B4-BE49-F238E27FC236}">
                <a16:creationId xmlns:a16="http://schemas.microsoft.com/office/drawing/2014/main" id="{08BF58DC-51F6-4BEF-A92C-29F63C7DF134}"/>
              </a:ext>
            </a:extLst>
          </p:cNvPr>
          <p:cNvSpPr txBox="1"/>
          <p:nvPr/>
        </p:nvSpPr>
        <p:spPr>
          <a:xfrm>
            <a:off x="569913" y="870541"/>
            <a:ext cx="5457642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6000" b="1" dirty="0">
                <a:solidFill>
                  <a:schemeClr val="tx2">
                    <a:lumMod val="50000"/>
                  </a:schemeClr>
                </a:solidFill>
                <a:latin typeface="Montserrat" panose="00000500000000000000" pitchFamily="50" charset="0"/>
              </a:rPr>
              <a:t>Fast</a:t>
            </a:r>
            <a:endParaRPr lang="en-US" sz="6600" b="1" dirty="0">
              <a:solidFill>
                <a:schemeClr val="tx2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4" name="Rendering">
            <a:extLst>
              <a:ext uri="{FF2B5EF4-FFF2-40B4-BE49-F238E27FC236}">
                <a16:creationId xmlns:a16="http://schemas.microsoft.com/office/drawing/2014/main" id="{76183D85-E8F0-4401-9AA0-1CDC5640884C}"/>
              </a:ext>
            </a:extLst>
          </p:cNvPr>
          <p:cNvSpPr txBox="1"/>
          <p:nvPr/>
        </p:nvSpPr>
        <p:spPr>
          <a:xfrm>
            <a:off x="2728192" y="1300982"/>
            <a:ext cx="3947160" cy="114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8800" dirty="0">
                <a:solidFill>
                  <a:srgbClr val="00B0F0"/>
                </a:solidFill>
                <a:latin typeface="MoonTime" panose="00000500000000000000" pitchFamily="2" charset="0"/>
              </a:rPr>
              <a:t>Rendering</a:t>
            </a:r>
            <a:endParaRPr lang="en-US" sz="9600" dirty="0">
              <a:solidFill>
                <a:srgbClr val="00B0F0"/>
              </a:solidFill>
              <a:latin typeface="MoonTime" panose="00000500000000000000" pitchFamily="2" charset="0"/>
            </a:endParaRPr>
          </a:p>
        </p:txBody>
      </p:sp>
      <p:sp>
        <p:nvSpPr>
          <p:cNvPr id="15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C7EB298A-AE18-42BC-AE51-3D2D36FA1326}"/>
              </a:ext>
            </a:extLst>
          </p:cNvPr>
          <p:cNvSpPr/>
          <p:nvPr/>
        </p:nvSpPr>
        <p:spPr>
          <a:xfrm>
            <a:off x="1123952" y="9616450"/>
            <a:ext cx="46100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F56DA14-55A5-4375-8535-F78E7D3EC323}"/>
              </a:ext>
            </a:extLst>
          </p:cNvPr>
          <p:cNvGrpSpPr/>
          <p:nvPr/>
        </p:nvGrpSpPr>
        <p:grpSpPr>
          <a:xfrm>
            <a:off x="1153605" y="11048135"/>
            <a:ext cx="2545544" cy="500728"/>
            <a:chOff x="2133098" y="10245865"/>
            <a:chExt cx="2545544" cy="50072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FB9448F-AE17-450B-9AC4-5DD1A7019C3C}"/>
                </a:ext>
              </a:extLst>
            </p:cNvPr>
            <p:cNvSpPr/>
            <p:nvPr/>
          </p:nvSpPr>
          <p:spPr>
            <a:xfrm>
              <a:off x="2133098" y="10245865"/>
              <a:ext cx="2545544" cy="500728"/>
            </a:xfrm>
            <a:prstGeom prst="roundRect">
              <a:avLst>
                <a:gd name="adj" fmla="val 1195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RDER NOW">
              <a:extLst>
                <a:ext uri="{FF2B5EF4-FFF2-40B4-BE49-F238E27FC236}">
                  <a16:creationId xmlns:a16="http://schemas.microsoft.com/office/drawing/2014/main" id="{92A0B513-D039-47AF-9991-E3EB660582D3}"/>
                </a:ext>
              </a:extLst>
            </p:cNvPr>
            <p:cNvSpPr/>
            <p:nvPr/>
          </p:nvSpPr>
          <p:spPr>
            <a:xfrm>
              <a:off x="2548896" y="10298934"/>
              <a:ext cx="1752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SHOP NOW</a:t>
              </a:r>
            </a:p>
          </p:txBody>
        </p:sp>
      </p:grpSp>
      <p:pic>
        <p:nvPicPr>
          <p:cNvPr id="19" name="YOUR LOGO">
            <a:extLst>
              <a:ext uri="{FF2B5EF4-FFF2-40B4-BE49-F238E27FC236}">
                <a16:creationId xmlns:a16="http://schemas.microsoft.com/office/drawing/2014/main" id="{426D3E4B-DA5D-4704-8EBB-813F99644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69948" y="447616"/>
            <a:ext cx="1645920" cy="192382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A8C0306-FE29-4E7F-B0C6-E546F32DE00D}"/>
              </a:ext>
            </a:extLst>
          </p:cNvPr>
          <p:cNvSpPr/>
          <p:nvPr/>
        </p:nvSpPr>
        <p:spPr>
          <a:xfrm>
            <a:off x="4413522" y="7950370"/>
            <a:ext cx="1408345" cy="929226"/>
          </a:xfrm>
          <a:custGeom>
            <a:avLst/>
            <a:gdLst>
              <a:gd name="connsiteX0" fmla="*/ 1362625 w 1408345"/>
              <a:gd name="connsiteY0" fmla="*/ 837786 h 929226"/>
              <a:gd name="connsiteX1" fmla="*/ 1408345 w 1408345"/>
              <a:gd name="connsiteY1" fmla="*/ 883506 h 929226"/>
              <a:gd name="connsiteX2" fmla="*/ 1362625 w 1408345"/>
              <a:gd name="connsiteY2" fmla="*/ 929226 h 929226"/>
              <a:gd name="connsiteX3" fmla="*/ 1316905 w 1408345"/>
              <a:gd name="connsiteY3" fmla="*/ 883506 h 929226"/>
              <a:gd name="connsiteX4" fmla="*/ 1362625 w 1408345"/>
              <a:gd name="connsiteY4" fmla="*/ 837786 h 929226"/>
              <a:gd name="connsiteX5" fmla="*/ 1099244 w 1408345"/>
              <a:gd name="connsiteY5" fmla="*/ 837786 h 929226"/>
              <a:gd name="connsiteX6" fmla="*/ 1144964 w 1408345"/>
              <a:gd name="connsiteY6" fmla="*/ 883506 h 929226"/>
              <a:gd name="connsiteX7" fmla="*/ 1099244 w 1408345"/>
              <a:gd name="connsiteY7" fmla="*/ 929226 h 929226"/>
              <a:gd name="connsiteX8" fmla="*/ 1053524 w 1408345"/>
              <a:gd name="connsiteY8" fmla="*/ 883506 h 929226"/>
              <a:gd name="connsiteX9" fmla="*/ 1099244 w 1408345"/>
              <a:gd name="connsiteY9" fmla="*/ 837786 h 929226"/>
              <a:gd name="connsiteX10" fmla="*/ 835863 w 1408345"/>
              <a:gd name="connsiteY10" fmla="*/ 837786 h 929226"/>
              <a:gd name="connsiteX11" fmla="*/ 881583 w 1408345"/>
              <a:gd name="connsiteY11" fmla="*/ 883506 h 929226"/>
              <a:gd name="connsiteX12" fmla="*/ 835863 w 1408345"/>
              <a:gd name="connsiteY12" fmla="*/ 929226 h 929226"/>
              <a:gd name="connsiteX13" fmla="*/ 790143 w 1408345"/>
              <a:gd name="connsiteY13" fmla="*/ 883506 h 929226"/>
              <a:gd name="connsiteX14" fmla="*/ 835863 w 1408345"/>
              <a:gd name="connsiteY14" fmla="*/ 837786 h 929226"/>
              <a:gd name="connsiteX15" fmla="*/ 572482 w 1408345"/>
              <a:gd name="connsiteY15" fmla="*/ 837786 h 929226"/>
              <a:gd name="connsiteX16" fmla="*/ 618202 w 1408345"/>
              <a:gd name="connsiteY16" fmla="*/ 883506 h 929226"/>
              <a:gd name="connsiteX17" fmla="*/ 572482 w 1408345"/>
              <a:gd name="connsiteY17" fmla="*/ 929226 h 929226"/>
              <a:gd name="connsiteX18" fmla="*/ 526762 w 1408345"/>
              <a:gd name="connsiteY18" fmla="*/ 883506 h 929226"/>
              <a:gd name="connsiteX19" fmla="*/ 572482 w 1408345"/>
              <a:gd name="connsiteY19" fmla="*/ 837786 h 929226"/>
              <a:gd name="connsiteX20" fmla="*/ 309101 w 1408345"/>
              <a:gd name="connsiteY20" fmla="*/ 837786 h 929226"/>
              <a:gd name="connsiteX21" fmla="*/ 354821 w 1408345"/>
              <a:gd name="connsiteY21" fmla="*/ 883506 h 929226"/>
              <a:gd name="connsiteX22" fmla="*/ 309101 w 1408345"/>
              <a:gd name="connsiteY22" fmla="*/ 929226 h 929226"/>
              <a:gd name="connsiteX23" fmla="*/ 263381 w 1408345"/>
              <a:gd name="connsiteY23" fmla="*/ 883506 h 929226"/>
              <a:gd name="connsiteX24" fmla="*/ 309101 w 1408345"/>
              <a:gd name="connsiteY24" fmla="*/ 837786 h 929226"/>
              <a:gd name="connsiteX25" fmla="*/ 45720 w 1408345"/>
              <a:gd name="connsiteY25" fmla="*/ 837786 h 929226"/>
              <a:gd name="connsiteX26" fmla="*/ 91440 w 1408345"/>
              <a:gd name="connsiteY26" fmla="*/ 883506 h 929226"/>
              <a:gd name="connsiteX27" fmla="*/ 45720 w 1408345"/>
              <a:gd name="connsiteY27" fmla="*/ 929226 h 929226"/>
              <a:gd name="connsiteX28" fmla="*/ 0 w 1408345"/>
              <a:gd name="connsiteY28" fmla="*/ 883506 h 929226"/>
              <a:gd name="connsiteX29" fmla="*/ 45720 w 1408345"/>
              <a:gd name="connsiteY29" fmla="*/ 837786 h 929226"/>
              <a:gd name="connsiteX30" fmla="*/ 1362625 w 1408345"/>
              <a:gd name="connsiteY30" fmla="*/ 558524 h 929226"/>
              <a:gd name="connsiteX31" fmla="*/ 1408345 w 1408345"/>
              <a:gd name="connsiteY31" fmla="*/ 604244 h 929226"/>
              <a:gd name="connsiteX32" fmla="*/ 1362625 w 1408345"/>
              <a:gd name="connsiteY32" fmla="*/ 649964 h 929226"/>
              <a:gd name="connsiteX33" fmla="*/ 1316905 w 1408345"/>
              <a:gd name="connsiteY33" fmla="*/ 604244 h 929226"/>
              <a:gd name="connsiteX34" fmla="*/ 1362625 w 1408345"/>
              <a:gd name="connsiteY34" fmla="*/ 558524 h 929226"/>
              <a:gd name="connsiteX35" fmla="*/ 1099244 w 1408345"/>
              <a:gd name="connsiteY35" fmla="*/ 558524 h 929226"/>
              <a:gd name="connsiteX36" fmla="*/ 1144964 w 1408345"/>
              <a:gd name="connsiteY36" fmla="*/ 604244 h 929226"/>
              <a:gd name="connsiteX37" fmla="*/ 1099244 w 1408345"/>
              <a:gd name="connsiteY37" fmla="*/ 649964 h 929226"/>
              <a:gd name="connsiteX38" fmla="*/ 1053524 w 1408345"/>
              <a:gd name="connsiteY38" fmla="*/ 604244 h 929226"/>
              <a:gd name="connsiteX39" fmla="*/ 1099244 w 1408345"/>
              <a:gd name="connsiteY39" fmla="*/ 558524 h 929226"/>
              <a:gd name="connsiteX40" fmla="*/ 835863 w 1408345"/>
              <a:gd name="connsiteY40" fmla="*/ 558524 h 929226"/>
              <a:gd name="connsiteX41" fmla="*/ 881583 w 1408345"/>
              <a:gd name="connsiteY41" fmla="*/ 604244 h 929226"/>
              <a:gd name="connsiteX42" fmla="*/ 835863 w 1408345"/>
              <a:gd name="connsiteY42" fmla="*/ 649964 h 929226"/>
              <a:gd name="connsiteX43" fmla="*/ 790143 w 1408345"/>
              <a:gd name="connsiteY43" fmla="*/ 604244 h 929226"/>
              <a:gd name="connsiteX44" fmla="*/ 835863 w 1408345"/>
              <a:gd name="connsiteY44" fmla="*/ 558524 h 929226"/>
              <a:gd name="connsiteX45" fmla="*/ 572482 w 1408345"/>
              <a:gd name="connsiteY45" fmla="*/ 558524 h 929226"/>
              <a:gd name="connsiteX46" fmla="*/ 618202 w 1408345"/>
              <a:gd name="connsiteY46" fmla="*/ 604244 h 929226"/>
              <a:gd name="connsiteX47" fmla="*/ 572482 w 1408345"/>
              <a:gd name="connsiteY47" fmla="*/ 649964 h 929226"/>
              <a:gd name="connsiteX48" fmla="*/ 526762 w 1408345"/>
              <a:gd name="connsiteY48" fmla="*/ 604244 h 929226"/>
              <a:gd name="connsiteX49" fmla="*/ 572482 w 1408345"/>
              <a:gd name="connsiteY49" fmla="*/ 558524 h 929226"/>
              <a:gd name="connsiteX50" fmla="*/ 309101 w 1408345"/>
              <a:gd name="connsiteY50" fmla="*/ 558524 h 929226"/>
              <a:gd name="connsiteX51" fmla="*/ 354821 w 1408345"/>
              <a:gd name="connsiteY51" fmla="*/ 604244 h 929226"/>
              <a:gd name="connsiteX52" fmla="*/ 309101 w 1408345"/>
              <a:gd name="connsiteY52" fmla="*/ 649964 h 929226"/>
              <a:gd name="connsiteX53" fmla="*/ 263381 w 1408345"/>
              <a:gd name="connsiteY53" fmla="*/ 604244 h 929226"/>
              <a:gd name="connsiteX54" fmla="*/ 309101 w 1408345"/>
              <a:gd name="connsiteY54" fmla="*/ 558524 h 929226"/>
              <a:gd name="connsiteX55" fmla="*/ 45720 w 1408345"/>
              <a:gd name="connsiteY55" fmla="*/ 558524 h 929226"/>
              <a:gd name="connsiteX56" fmla="*/ 91440 w 1408345"/>
              <a:gd name="connsiteY56" fmla="*/ 604244 h 929226"/>
              <a:gd name="connsiteX57" fmla="*/ 45720 w 1408345"/>
              <a:gd name="connsiteY57" fmla="*/ 649964 h 929226"/>
              <a:gd name="connsiteX58" fmla="*/ 0 w 1408345"/>
              <a:gd name="connsiteY58" fmla="*/ 604244 h 929226"/>
              <a:gd name="connsiteX59" fmla="*/ 45720 w 1408345"/>
              <a:gd name="connsiteY59" fmla="*/ 558524 h 929226"/>
              <a:gd name="connsiteX60" fmla="*/ 1362625 w 1408345"/>
              <a:gd name="connsiteY60" fmla="*/ 279262 h 929226"/>
              <a:gd name="connsiteX61" fmla="*/ 1408345 w 1408345"/>
              <a:gd name="connsiteY61" fmla="*/ 324982 h 929226"/>
              <a:gd name="connsiteX62" fmla="*/ 1362625 w 1408345"/>
              <a:gd name="connsiteY62" fmla="*/ 370702 h 929226"/>
              <a:gd name="connsiteX63" fmla="*/ 1316905 w 1408345"/>
              <a:gd name="connsiteY63" fmla="*/ 324982 h 929226"/>
              <a:gd name="connsiteX64" fmla="*/ 1362625 w 1408345"/>
              <a:gd name="connsiteY64" fmla="*/ 279262 h 929226"/>
              <a:gd name="connsiteX65" fmla="*/ 1099244 w 1408345"/>
              <a:gd name="connsiteY65" fmla="*/ 279262 h 929226"/>
              <a:gd name="connsiteX66" fmla="*/ 1144964 w 1408345"/>
              <a:gd name="connsiteY66" fmla="*/ 324982 h 929226"/>
              <a:gd name="connsiteX67" fmla="*/ 1099244 w 1408345"/>
              <a:gd name="connsiteY67" fmla="*/ 370702 h 929226"/>
              <a:gd name="connsiteX68" fmla="*/ 1053524 w 1408345"/>
              <a:gd name="connsiteY68" fmla="*/ 324982 h 929226"/>
              <a:gd name="connsiteX69" fmla="*/ 1099244 w 1408345"/>
              <a:gd name="connsiteY69" fmla="*/ 279262 h 929226"/>
              <a:gd name="connsiteX70" fmla="*/ 835863 w 1408345"/>
              <a:gd name="connsiteY70" fmla="*/ 279262 h 929226"/>
              <a:gd name="connsiteX71" fmla="*/ 881583 w 1408345"/>
              <a:gd name="connsiteY71" fmla="*/ 324982 h 929226"/>
              <a:gd name="connsiteX72" fmla="*/ 835863 w 1408345"/>
              <a:gd name="connsiteY72" fmla="*/ 370702 h 929226"/>
              <a:gd name="connsiteX73" fmla="*/ 790143 w 1408345"/>
              <a:gd name="connsiteY73" fmla="*/ 324982 h 929226"/>
              <a:gd name="connsiteX74" fmla="*/ 835863 w 1408345"/>
              <a:gd name="connsiteY74" fmla="*/ 279262 h 929226"/>
              <a:gd name="connsiteX75" fmla="*/ 572482 w 1408345"/>
              <a:gd name="connsiteY75" fmla="*/ 279262 h 929226"/>
              <a:gd name="connsiteX76" fmla="*/ 618202 w 1408345"/>
              <a:gd name="connsiteY76" fmla="*/ 324982 h 929226"/>
              <a:gd name="connsiteX77" fmla="*/ 572482 w 1408345"/>
              <a:gd name="connsiteY77" fmla="*/ 370702 h 929226"/>
              <a:gd name="connsiteX78" fmla="*/ 526762 w 1408345"/>
              <a:gd name="connsiteY78" fmla="*/ 324982 h 929226"/>
              <a:gd name="connsiteX79" fmla="*/ 572482 w 1408345"/>
              <a:gd name="connsiteY79" fmla="*/ 279262 h 929226"/>
              <a:gd name="connsiteX80" fmla="*/ 309101 w 1408345"/>
              <a:gd name="connsiteY80" fmla="*/ 279262 h 929226"/>
              <a:gd name="connsiteX81" fmla="*/ 354821 w 1408345"/>
              <a:gd name="connsiteY81" fmla="*/ 324982 h 929226"/>
              <a:gd name="connsiteX82" fmla="*/ 309101 w 1408345"/>
              <a:gd name="connsiteY82" fmla="*/ 370702 h 929226"/>
              <a:gd name="connsiteX83" fmla="*/ 263381 w 1408345"/>
              <a:gd name="connsiteY83" fmla="*/ 324982 h 929226"/>
              <a:gd name="connsiteX84" fmla="*/ 309101 w 1408345"/>
              <a:gd name="connsiteY84" fmla="*/ 279262 h 929226"/>
              <a:gd name="connsiteX85" fmla="*/ 45720 w 1408345"/>
              <a:gd name="connsiteY85" fmla="*/ 279262 h 929226"/>
              <a:gd name="connsiteX86" fmla="*/ 91440 w 1408345"/>
              <a:gd name="connsiteY86" fmla="*/ 324982 h 929226"/>
              <a:gd name="connsiteX87" fmla="*/ 45720 w 1408345"/>
              <a:gd name="connsiteY87" fmla="*/ 370702 h 929226"/>
              <a:gd name="connsiteX88" fmla="*/ 0 w 1408345"/>
              <a:gd name="connsiteY88" fmla="*/ 324982 h 929226"/>
              <a:gd name="connsiteX89" fmla="*/ 45720 w 1408345"/>
              <a:gd name="connsiteY89" fmla="*/ 279262 h 929226"/>
              <a:gd name="connsiteX90" fmla="*/ 1362625 w 1408345"/>
              <a:gd name="connsiteY90" fmla="*/ 0 h 929226"/>
              <a:gd name="connsiteX91" fmla="*/ 1408345 w 1408345"/>
              <a:gd name="connsiteY91" fmla="*/ 45720 h 929226"/>
              <a:gd name="connsiteX92" fmla="*/ 1362625 w 1408345"/>
              <a:gd name="connsiteY92" fmla="*/ 91440 h 929226"/>
              <a:gd name="connsiteX93" fmla="*/ 1316905 w 1408345"/>
              <a:gd name="connsiteY93" fmla="*/ 45720 h 929226"/>
              <a:gd name="connsiteX94" fmla="*/ 1362625 w 1408345"/>
              <a:gd name="connsiteY94" fmla="*/ 0 h 929226"/>
              <a:gd name="connsiteX95" fmla="*/ 1099244 w 1408345"/>
              <a:gd name="connsiteY95" fmla="*/ 0 h 929226"/>
              <a:gd name="connsiteX96" fmla="*/ 1144964 w 1408345"/>
              <a:gd name="connsiteY96" fmla="*/ 45720 h 929226"/>
              <a:gd name="connsiteX97" fmla="*/ 1099244 w 1408345"/>
              <a:gd name="connsiteY97" fmla="*/ 91440 h 929226"/>
              <a:gd name="connsiteX98" fmla="*/ 1053524 w 1408345"/>
              <a:gd name="connsiteY98" fmla="*/ 45720 h 929226"/>
              <a:gd name="connsiteX99" fmla="*/ 1099244 w 1408345"/>
              <a:gd name="connsiteY99" fmla="*/ 0 h 929226"/>
              <a:gd name="connsiteX100" fmla="*/ 835863 w 1408345"/>
              <a:gd name="connsiteY100" fmla="*/ 0 h 929226"/>
              <a:gd name="connsiteX101" fmla="*/ 881583 w 1408345"/>
              <a:gd name="connsiteY101" fmla="*/ 45720 h 929226"/>
              <a:gd name="connsiteX102" fmla="*/ 835863 w 1408345"/>
              <a:gd name="connsiteY102" fmla="*/ 91440 h 929226"/>
              <a:gd name="connsiteX103" fmla="*/ 790143 w 1408345"/>
              <a:gd name="connsiteY103" fmla="*/ 45720 h 929226"/>
              <a:gd name="connsiteX104" fmla="*/ 835863 w 1408345"/>
              <a:gd name="connsiteY104" fmla="*/ 0 h 929226"/>
              <a:gd name="connsiteX105" fmla="*/ 572482 w 1408345"/>
              <a:gd name="connsiteY105" fmla="*/ 0 h 929226"/>
              <a:gd name="connsiteX106" fmla="*/ 618202 w 1408345"/>
              <a:gd name="connsiteY106" fmla="*/ 45720 h 929226"/>
              <a:gd name="connsiteX107" fmla="*/ 572482 w 1408345"/>
              <a:gd name="connsiteY107" fmla="*/ 91440 h 929226"/>
              <a:gd name="connsiteX108" fmla="*/ 526762 w 1408345"/>
              <a:gd name="connsiteY108" fmla="*/ 45720 h 929226"/>
              <a:gd name="connsiteX109" fmla="*/ 572482 w 1408345"/>
              <a:gd name="connsiteY109" fmla="*/ 0 h 929226"/>
              <a:gd name="connsiteX110" fmla="*/ 309101 w 1408345"/>
              <a:gd name="connsiteY110" fmla="*/ 0 h 929226"/>
              <a:gd name="connsiteX111" fmla="*/ 354821 w 1408345"/>
              <a:gd name="connsiteY111" fmla="*/ 45720 h 929226"/>
              <a:gd name="connsiteX112" fmla="*/ 309101 w 1408345"/>
              <a:gd name="connsiteY112" fmla="*/ 91440 h 929226"/>
              <a:gd name="connsiteX113" fmla="*/ 263381 w 1408345"/>
              <a:gd name="connsiteY113" fmla="*/ 45720 h 929226"/>
              <a:gd name="connsiteX114" fmla="*/ 309101 w 1408345"/>
              <a:gd name="connsiteY114" fmla="*/ 0 h 929226"/>
              <a:gd name="connsiteX115" fmla="*/ 45720 w 1408345"/>
              <a:gd name="connsiteY115" fmla="*/ 0 h 929226"/>
              <a:gd name="connsiteX116" fmla="*/ 91440 w 1408345"/>
              <a:gd name="connsiteY116" fmla="*/ 45720 h 929226"/>
              <a:gd name="connsiteX117" fmla="*/ 45720 w 1408345"/>
              <a:gd name="connsiteY117" fmla="*/ 91440 h 929226"/>
              <a:gd name="connsiteX118" fmla="*/ 0 w 1408345"/>
              <a:gd name="connsiteY118" fmla="*/ 45720 h 929226"/>
              <a:gd name="connsiteX119" fmla="*/ 45720 w 1408345"/>
              <a:gd name="connsiteY119" fmla="*/ 0 h 9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08345" h="929226">
                <a:moveTo>
                  <a:pt x="1362625" y="837786"/>
                </a:moveTo>
                <a:cubicBezTo>
                  <a:pt x="1387875" y="837786"/>
                  <a:pt x="1408345" y="858256"/>
                  <a:pt x="1408345" y="883506"/>
                </a:cubicBezTo>
                <a:cubicBezTo>
                  <a:pt x="1408345" y="908756"/>
                  <a:pt x="1387875" y="929226"/>
                  <a:pt x="1362625" y="929226"/>
                </a:cubicBezTo>
                <a:cubicBezTo>
                  <a:pt x="1337375" y="929226"/>
                  <a:pt x="1316905" y="908756"/>
                  <a:pt x="1316905" y="883506"/>
                </a:cubicBezTo>
                <a:cubicBezTo>
                  <a:pt x="1316905" y="858256"/>
                  <a:pt x="1337375" y="837786"/>
                  <a:pt x="1362625" y="837786"/>
                </a:cubicBezTo>
                <a:close/>
                <a:moveTo>
                  <a:pt x="1099244" y="837786"/>
                </a:moveTo>
                <a:cubicBezTo>
                  <a:pt x="1124494" y="837786"/>
                  <a:pt x="1144964" y="858256"/>
                  <a:pt x="1144964" y="883506"/>
                </a:cubicBezTo>
                <a:cubicBezTo>
                  <a:pt x="1144964" y="908756"/>
                  <a:pt x="1124494" y="929226"/>
                  <a:pt x="1099244" y="929226"/>
                </a:cubicBezTo>
                <a:cubicBezTo>
                  <a:pt x="1073994" y="929226"/>
                  <a:pt x="1053524" y="908756"/>
                  <a:pt x="1053524" y="883506"/>
                </a:cubicBezTo>
                <a:cubicBezTo>
                  <a:pt x="1053524" y="858256"/>
                  <a:pt x="1073994" y="837786"/>
                  <a:pt x="1099244" y="837786"/>
                </a:cubicBezTo>
                <a:close/>
                <a:moveTo>
                  <a:pt x="835863" y="837786"/>
                </a:moveTo>
                <a:cubicBezTo>
                  <a:pt x="861113" y="837786"/>
                  <a:pt x="881583" y="858256"/>
                  <a:pt x="881583" y="883506"/>
                </a:cubicBezTo>
                <a:cubicBezTo>
                  <a:pt x="881583" y="908756"/>
                  <a:pt x="861113" y="929226"/>
                  <a:pt x="835863" y="929226"/>
                </a:cubicBezTo>
                <a:cubicBezTo>
                  <a:pt x="810613" y="929226"/>
                  <a:pt x="790143" y="908756"/>
                  <a:pt x="790143" y="883506"/>
                </a:cubicBezTo>
                <a:cubicBezTo>
                  <a:pt x="790143" y="858256"/>
                  <a:pt x="810613" y="837786"/>
                  <a:pt x="835863" y="837786"/>
                </a:cubicBezTo>
                <a:close/>
                <a:moveTo>
                  <a:pt x="572482" y="837786"/>
                </a:moveTo>
                <a:cubicBezTo>
                  <a:pt x="597732" y="837786"/>
                  <a:pt x="618202" y="858256"/>
                  <a:pt x="618202" y="883506"/>
                </a:cubicBezTo>
                <a:cubicBezTo>
                  <a:pt x="618202" y="908756"/>
                  <a:pt x="597732" y="929226"/>
                  <a:pt x="572482" y="929226"/>
                </a:cubicBezTo>
                <a:cubicBezTo>
                  <a:pt x="547232" y="929226"/>
                  <a:pt x="526762" y="908756"/>
                  <a:pt x="526762" y="883506"/>
                </a:cubicBezTo>
                <a:cubicBezTo>
                  <a:pt x="526762" y="858256"/>
                  <a:pt x="547232" y="837786"/>
                  <a:pt x="572482" y="837786"/>
                </a:cubicBezTo>
                <a:close/>
                <a:moveTo>
                  <a:pt x="309101" y="837786"/>
                </a:moveTo>
                <a:cubicBezTo>
                  <a:pt x="334351" y="837786"/>
                  <a:pt x="354821" y="858256"/>
                  <a:pt x="354821" y="883506"/>
                </a:cubicBezTo>
                <a:cubicBezTo>
                  <a:pt x="354821" y="908756"/>
                  <a:pt x="334351" y="929226"/>
                  <a:pt x="309101" y="929226"/>
                </a:cubicBezTo>
                <a:cubicBezTo>
                  <a:pt x="283851" y="929226"/>
                  <a:pt x="263381" y="908756"/>
                  <a:pt x="263381" y="883506"/>
                </a:cubicBezTo>
                <a:cubicBezTo>
                  <a:pt x="263381" y="858256"/>
                  <a:pt x="283851" y="837786"/>
                  <a:pt x="309101" y="837786"/>
                </a:cubicBezTo>
                <a:close/>
                <a:moveTo>
                  <a:pt x="45720" y="837786"/>
                </a:moveTo>
                <a:cubicBezTo>
                  <a:pt x="70970" y="837786"/>
                  <a:pt x="91440" y="858256"/>
                  <a:pt x="91440" y="883506"/>
                </a:cubicBezTo>
                <a:cubicBezTo>
                  <a:pt x="91440" y="908756"/>
                  <a:pt x="70970" y="929226"/>
                  <a:pt x="45720" y="929226"/>
                </a:cubicBezTo>
                <a:cubicBezTo>
                  <a:pt x="20470" y="929226"/>
                  <a:pt x="0" y="908756"/>
                  <a:pt x="0" y="883506"/>
                </a:cubicBezTo>
                <a:cubicBezTo>
                  <a:pt x="0" y="858256"/>
                  <a:pt x="20470" y="837786"/>
                  <a:pt x="45720" y="837786"/>
                </a:cubicBezTo>
                <a:close/>
                <a:moveTo>
                  <a:pt x="1362625" y="558524"/>
                </a:moveTo>
                <a:cubicBezTo>
                  <a:pt x="1387875" y="558524"/>
                  <a:pt x="1408345" y="578994"/>
                  <a:pt x="1408345" y="604244"/>
                </a:cubicBezTo>
                <a:cubicBezTo>
                  <a:pt x="1408345" y="629494"/>
                  <a:pt x="1387875" y="649964"/>
                  <a:pt x="1362625" y="649964"/>
                </a:cubicBezTo>
                <a:cubicBezTo>
                  <a:pt x="1337375" y="649964"/>
                  <a:pt x="1316905" y="629494"/>
                  <a:pt x="1316905" y="604244"/>
                </a:cubicBezTo>
                <a:cubicBezTo>
                  <a:pt x="1316905" y="578994"/>
                  <a:pt x="1337375" y="558524"/>
                  <a:pt x="1362625" y="558524"/>
                </a:cubicBezTo>
                <a:close/>
                <a:moveTo>
                  <a:pt x="1099244" y="558524"/>
                </a:moveTo>
                <a:cubicBezTo>
                  <a:pt x="1124494" y="558524"/>
                  <a:pt x="1144964" y="578994"/>
                  <a:pt x="1144964" y="604244"/>
                </a:cubicBezTo>
                <a:cubicBezTo>
                  <a:pt x="1144964" y="629494"/>
                  <a:pt x="1124494" y="649964"/>
                  <a:pt x="1099244" y="649964"/>
                </a:cubicBezTo>
                <a:cubicBezTo>
                  <a:pt x="1073994" y="649964"/>
                  <a:pt x="1053524" y="629494"/>
                  <a:pt x="1053524" y="604244"/>
                </a:cubicBezTo>
                <a:cubicBezTo>
                  <a:pt x="1053524" y="578994"/>
                  <a:pt x="1073994" y="558524"/>
                  <a:pt x="1099244" y="558524"/>
                </a:cubicBezTo>
                <a:close/>
                <a:moveTo>
                  <a:pt x="835863" y="558524"/>
                </a:moveTo>
                <a:cubicBezTo>
                  <a:pt x="861113" y="558524"/>
                  <a:pt x="881583" y="578994"/>
                  <a:pt x="881583" y="604244"/>
                </a:cubicBezTo>
                <a:cubicBezTo>
                  <a:pt x="881583" y="629494"/>
                  <a:pt x="861113" y="649964"/>
                  <a:pt x="835863" y="649964"/>
                </a:cubicBezTo>
                <a:cubicBezTo>
                  <a:pt x="810613" y="649964"/>
                  <a:pt x="790143" y="629494"/>
                  <a:pt x="790143" y="604244"/>
                </a:cubicBezTo>
                <a:cubicBezTo>
                  <a:pt x="790143" y="578994"/>
                  <a:pt x="810613" y="558524"/>
                  <a:pt x="835863" y="558524"/>
                </a:cubicBezTo>
                <a:close/>
                <a:moveTo>
                  <a:pt x="572482" y="558524"/>
                </a:moveTo>
                <a:cubicBezTo>
                  <a:pt x="597732" y="558524"/>
                  <a:pt x="618202" y="578994"/>
                  <a:pt x="618202" y="604244"/>
                </a:cubicBezTo>
                <a:cubicBezTo>
                  <a:pt x="618202" y="629494"/>
                  <a:pt x="597732" y="649964"/>
                  <a:pt x="572482" y="649964"/>
                </a:cubicBezTo>
                <a:cubicBezTo>
                  <a:pt x="547232" y="649964"/>
                  <a:pt x="526762" y="629494"/>
                  <a:pt x="526762" y="604244"/>
                </a:cubicBezTo>
                <a:cubicBezTo>
                  <a:pt x="526762" y="578994"/>
                  <a:pt x="547232" y="558524"/>
                  <a:pt x="572482" y="558524"/>
                </a:cubicBezTo>
                <a:close/>
                <a:moveTo>
                  <a:pt x="309101" y="558524"/>
                </a:moveTo>
                <a:cubicBezTo>
                  <a:pt x="334351" y="558524"/>
                  <a:pt x="354821" y="578994"/>
                  <a:pt x="354821" y="604244"/>
                </a:cubicBezTo>
                <a:cubicBezTo>
                  <a:pt x="354821" y="629494"/>
                  <a:pt x="334351" y="649964"/>
                  <a:pt x="309101" y="649964"/>
                </a:cubicBezTo>
                <a:cubicBezTo>
                  <a:pt x="283851" y="649964"/>
                  <a:pt x="263381" y="629494"/>
                  <a:pt x="263381" y="604244"/>
                </a:cubicBezTo>
                <a:cubicBezTo>
                  <a:pt x="263381" y="578994"/>
                  <a:pt x="283851" y="558524"/>
                  <a:pt x="309101" y="558524"/>
                </a:cubicBezTo>
                <a:close/>
                <a:moveTo>
                  <a:pt x="45720" y="558524"/>
                </a:moveTo>
                <a:cubicBezTo>
                  <a:pt x="70970" y="558524"/>
                  <a:pt x="91440" y="578994"/>
                  <a:pt x="91440" y="604244"/>
                </a:cubicBezTo>
                <a:cubicBezTo>
                  <a:pt x="91440" y="629494"/>
                  <a:pt x="70970" y="649964"/>
                  <a:pt x="45720" y="649964"/>
                </a:cubicBezTo>
                <a:cubicBezTo>
                  <a:pt x="20470" y="649964"/>
                  <a:pt x="0" y="629494"/>
                  <a:pt x="0" y="604244"/>
                </a:cubicBezTo>
                <a:cubicBezTo>
                  <a:pt x="0" y="578994"/>
                  <a:pt x="20470" y="558524"/>
                  <a:pt x="45720" y="558524"/>
                </a:cubicBezTo>
                <a:close/>
                <a:moveTo>
                  <a:pt x="1362625" y="279262"/>
                </a:moveTo>
                <a:cubicBezTo>
                  <a:pt x="1387875" y="279262"/>
                  <a:pt x="1408345" y="299732"/>
                  <a:pt x="1408345" y="324982"/>
                </a:cubicBezTo>
                <a:cubicBezTo>
                  <a:pt x="1408345" y="350232"/>
                  <a:pt x="1387875" y="370702"/>
                  <a:pt x="1362625" y="370702"/>
                </a:cubicBezTo>
                <a:cubicBezTo>
                  <a:pt x="1337375" y="370702"/>
                  <a:pt x="1316905" y="350232"/>
                  <a:pt x="1316905" y="324982"/>
                </a:cubicBezTo>
                <a:cubicBezTo>
                  <a:pt x="1316905" y="299732"/>
                  <a:pt x="1337375" y="279262"/>
                  <a:pt x="1362625" y="279262"/>
                </a:cubicBezTo>
                <a:close/>
                <a:moveTo>
                  <a:pt x="1099244" y="279262"/>
                </a:moveTo>
                <a:cubicBezTo>
                  <a:pt x="1124494" y="279262"/>
                  <a:pt x="1144964" y="299732"/>
                  <a:pt x="1144964" y="324982"/>
                </a:cubicBezTo>
                <a:cubicBezTo>
                  <a:pt x="1144964" y="350232"/>
                  <a:pt x="1124494" y="370702"/>
                  <a:pt x="1099244" y="370702"/>
                </a:cubicBezTo>
                <a:cubicBezTo>
                  <a:pt x="1073994" y="370702"/>
                  <a:pt x="1053524" y="350232"/>
                  <a:pt x="1053524" y="324982"/>
                </a:cubicBezTo>
                <a:cubicBezTo>
                  <a:pt x="1053524" y="299732"/>
                  <a:pt x="1073994" y="279262"/>
                  <a:pt x="1099244" y="279262"/>
                </a:cubicBezTo>
                <a:close/>
                <a:moveTo>
                  <a:pt x="835863" y="279262"/>
                </a:moveTo>
                <a:cubicBezTo>
                  <a:pt x="861113" y="279262"/>
                  <a:pt x="881583" y="299732"/>
                  <a:pt x="881583" y="324982"/>
                </a:cubicBezTo>
                <a:cubicBezTo>
                  <a:pt x="881583" y="350232"/>
                  <a:pt x="861113" y="370702"/>
                  <a:pt x="835863" y="370702"/>
                </a:cubicBezTo>
                <a:cubicBezTo>
                  <a:pt x="810613" y="370702"/>
                  <a:pt x="790143" y="350232"/>
                  <a:pt x="790143" y="324982"/>
                </a:cubicBezTo>
                <a:cubicBezTo>
                  <a:pt x="790143" y="299732"/>
                  <a:pt x="810613" y="279262"/>
                  <a:pt x="835863" y="279262"/>
                </a:cubicBezTo>
                <a:close/>
                <a:moveTo>
                  <a:pt x="572482" y="279262"/>
                </a:moveTo>
                <a:cubicBezTo>
                  <a:pt x="597732" y="279262"/>
                  <a:pt x="618202" y="299732"/>
                  <a:pt x="618202" y="324982"/>
                </a:cubicBezTo>
                <a:cubicBezTo>
                  <a:pt x="618202" y="350232"/>
                  <a:pt x="597732" y="370702"/>
                  <a:pt x="572482" y="370702"/>
                </a:cubicBezTo>
                <a:cubicBezTo>
                  <a:pt x="547232" y="370702"/>
                  <a:pt x="526762" y="350232"/>
                  <a:pt x="526762" y="324982"/>
                </a:cubicBezTo>
                <a:cubicBezTo>
                  <a:pt x="526762" y="299732"/>
                  <a:pt x="547232" y="279262"/>
                  <a:pt x="572482" y="279262"/>
                </a:cubicBezTo>
                <a:close/>
                <a:moveTo>
                  <a:pt x="309101" y="279262"/>
                </a:moveTo>
                <a:cubicBezTo>
                  <a:pt x="334351" y="279262"/>
                  <a:pt x="354821" y="299732"/>
                  <a:pt x="354821" y="324982"/>
                </a:cubicBezTo>
                <a:cubicBezTo>
                  <a:pt x="354821" y="350232"/>
                  <a:pt x="334351" y="370702"/>
                  <a:pt x="309101" y="370702"/>
                </a:cubicBezTo>
                <a:cubicBezTo>
                  <a:pt x="283851" y="370702"/>
                  <a:pt x="263381" y="350232"/>
                  <a:pt x="263381" y="324982"/>
                </a:cubicBezTo>
                <a:cubicBezTo>
                  <a:pt x="263381" y="299732"/>
                  <a:pt x="283851" y="279262"/>
                  <a:pt x="309101" y="279262"/>
                </a:cubicBezTo>
                <a:close/>
                <a:moveTo>
                  <a:pt x="45720" y="279262"/>
                </a:moveTo>
                <a:cubicBezTo>
                  <a:pt x="70970" y="279262"/>
                  <a:pt x="91440" y="299732"/>
                  <a:pt x="91440" y="324982"/>
                </a:cubicBezTo>
                <a:cubicBezTo>
                  <a:pt x="91440" y="350232"/>
                  <a:pt x="70970" y="370702"/>
                  <a:pt x="45720" y="370702"/>
                </a:cubicBezTo>
                <a:cubicBezTo>
                  <a:pt x="20470" y="370702"/>
                  <a:pt x="0" y="350232"/>
                  <a:pt x="0" y="324982"/>
                </a:cubicBezTo>
                <a:cubicBezTo>
                  <a:pt x="0" y="299732"/>
                  <a:pt x="20470" y="279262"/>
                  <a:pt x="45720" y="279262"/>
                </a:cubicBezTo>
                <a:close/>
                <a:moveTo>
                  <a:pt x="1362625" y="0"/>
                </a:moveTo>
                <a:cubicBezTo>
                  <a:pt x="1387875" y="0"/>
                  <a:pt x="1408345" y="20470"/>
                  <a:pt x="1408345" y="45720"/>
                </a:cubicBezTo>
                <a:cubicBezTo>
                  <a:pt x="1408345" y="70970"/>
                  <a:pt x="1387875" y="91440"/>
                  <a:pt x="1362625" y="91440"/>
                </a:cubicBezTo>
                <a:cubicBezTo>
                  <a:pt x="1337375" y="91440"/>
                  <a:pt x="1316905" y="70970"/>
                  <a:pt x="1316905" y="45720"/>
                </a:cubicBezTo>
                <a:cubicBezTo>
                  <a:pt x="1316905" y="20470"/>
                  <a:pt x="1337375" y="0"/>
                  <a:pt x="1362625" y="0"/>
                </a:cubicBezTo>
                <a:close/>
                <a:moveTo>
                  <a:pt x="1099244" y="0"/>
                </a:moveTo>
                <a:cubicBezTo>
                  <a:pt x="1124494" y="0"/>
                  <a:pt x="1144964" y="20470"/>
                  <a:pt x="1144964" y="45720"/>
                </a:cubicBezTo>
                <a:cubicBezTo>
                  <a:pt x="1144964" y="70970"/>
                  <a:pt x="1124494" y="91440"/>
                  <a:pt x="1099244" y="91440"/>
                </a:cubicBezTo>
                <a:cubicBezTo>
                  <a:pt x="1073994" y="91440"/>
                  <a:pt x="1053524" y="70970"/>
                  <a:pt x="1053524" y="45720"/>
                </a:cubicBezTo>
                <a:cubicBezTo>
                  <a:pt x="1053524" y="20470"/>
                  <a:pt x="1073994" y="0"/>
                  <a:pt x="1099244" y="0"/>
                </a:cubicBezTo>
                <a:close/>
                <a:moveTo>
                  <a:pt x="835863" y="0"/>
                </a:moveTo>
                <a:cubicBezTo>
                  <a:pt x="861113" y="0"/>
                  <a:pt x="881583" y="20470"/>
                  <a:pt x="881583" y="45720"/>
                </a:cubicBezTo>
                <a:cubicBezTo>
                  <a:pt x="881583" y="70970"/>
                  <a:pt x="861113" y="91440"/>
                  <a:pt x="835863" y="91440"/>
                </a:cubicBezTo>
                <a:cubicBezTo>
                  <a:pt x="810613" y="91440"/>
                  <a:pt x="790143" y="70970"/>
                  <a:pt x="790143" y="45720"/>
                </a:cubicBezTo>
                <a:cubicBezTo>
                  <a:pt x="790143" y="20470"/>
                  <a:pt x="810613" y="0"/>
                  <a:pt x="835863" y="0"/>
                </a:cubicBezTo>
                <a:close/>
                <a:moveTo>
                  <a:pt x="572482" y="0"/>
                </a:moveTo>
                <a:cubicBezTo>
                  <a:pt x="597732" y="0"/>
                  <a:pt x="618202" y="20470"/>
                  <a:pt x="618202" y="45720"/>
                </a:cubicBezTo>
                <a:cubicBezTo>
                  <a:pt x="618202" y="70970"/>
                  <a:pt x="597732" y="91440"/>
                  <a:pt x="572482" y="91440"/>
                </a:cubicBezTo>
                <a:cubicBezTo>
                  <a:pt x="547232" y="91440"/>
                  <a:pt x="526762" y="70970"/>
                  <a:pt x="526762" y="45720"/>
                </a:cubicBezTo>
                <a:cubicBezTo>
                  <a:pt x="526762" y="20470"/>
                  <a:pt x="547232" y="0"/>
                  <a:pt x="572482" y="0"/>
                </a:cubicBezTo>
                <a:close/>
                <a:moveTo>
                  <a:pt x="309101" y="0"/>
                </a:moveTo>
                <a:cubicBezTo>
                  <a:pt x="334351" y="0"/>
                  <a:pt x="354821" y="20470"/>
                  <a:pt x="354821" y="45720"/>
                </a:cubicBezTo>
                <a:cubicBezTo>
                  <a:pt x="354821" y="70970"/>
                  <a:pt x="334351" y="91440"/>
                  <a:pt x="309101" y="91440"/>
                </a:cubicBezTo>
                <a:cubicBezTo>
                  <a:pt x="283851" y="91440"/>
                  <a:pt x="263381" y="70970"/>
                  <a:pt x="263381" y="45720"/>
                </a:cubicBezTo>
                <a:cubicBezTo>
                  <a:pt x="263381" y="20470"/>
                  <a:pt x="283851" y="0"/>
                  <a:pt x="309101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DB0C3CDB-660B-48D7-B69C-4EBDA2C397FA}"/>
              </a:ext>
            </a:extLst>
          </p:cNvPr>
          <p:cNvSpPr/>
          <p:nvPr/>
        </p:nvSpPr>
        <p:spPr>
          <a:xfrm flipH="1" flipV="1">
            <a:off x="5669144" y="11195749"/>
            <a:ext cx="960352" cy="96035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55880550-D3CF-4C43-9F97-CEF84CD6C1FA}"/>
              </a:ext>
            </a:extLst>
          </p:cNvPr>
          <p:cNvSpPr/>
          <p:nvPr/>
        </p:nvSpPr>
        <p:spPr>
          <a:xfrm rot="5400000" flipV="1">
            <a:off x="879817" y="710014"/>
            <a:ext cx="613537" cy="61353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47B7D0FE-6621-43CF-8E5E-A95F7BDB1621}"/>
              </a:ext>
            </a:extLst>
          </p:cNvPr>
          <p:cNvSpPr/>
          <p:nvPr/>
        </p:nvSpPr>
        <p:spPr>
          <a:xfrm flipH="1">
            <a:off x="-617514" y="9923853"/>
            <a:ext cx="1094585" cy="1094585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5" name="Teardrop 24">
            <a:extLst>
              <a:ext uri="{FF2B5EF4-FFF2-40B4-BE49-F238E27FC236}">
                <a16:creationId xmlns:a16="http://schemas.microsoft.com/office/drawing/2014/main" id="{EF73A396-E892-4ACE-BB95-F76F3B60CA82}"/>
              </a:ext>
            </a:extLst>
          </p:cNvPr>
          <p:cNvSpPr/>
          <p:nvPr/>
        </p:nvSpPr>
        <p:spPr>
          <a:xfrm>
            <a:off x="5748924" y="2553393"/>
            <a:ext cx="1723730" cy="1723730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6" name="Teardrop 25">
            <a:extLst>
              <a:ext uri="{FF2B5EF4-FFF2-40B4-BE49-F238E27FC236}">
                <a16:creationId xmlns:a16="http://schemas.microsoft.com/office/drawing/2014/main" id="{77A18068-8EFE-4969-AEE1-1EF62A2D6C02}"/>
              </a:ext>
            </a:extLst>
          </p:cNvPr>
          <p:cNvSpPr/>
          <p:nvPr/>
        </p:nvSpPr>
        <p:spPr>
          <a:xfrm flipV="1">
            <a:off x="5086173" y="11302915"/>
            <a:ext cx="354467" cy="35446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7" name="Teardrop 26">
            <a:extLst>
              <a:ext uri="{FF2B5EF4-FFF2-40B4-BE49-F238E27FC236}">
                <a16:creationId xmlns:a16="http://schemas.microsoft.com/office/drawing/2014/main" id="{AAF23F76-627C-44C7-B327-4C7D4BBFBA07}"/>
              </a:ext>
            </a:extLst>
          </p:cNvPr>
          <p:cNvSpPr/>
          <p:nvPr/>
        </p:nvSpPr>
        <p:spPr>
          <a:xfrm>
            <a:off x="-939749" y="-348540"/>
            <a:ext cx="1723730" cy="1723730"/>
          </a:xfrm>
          <a:prstGeom prst="teardrop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8A51909-27C6-492B-A045-3A897D9B8DCC}"/>
              </a:ext>
            </a:extLst>
          </p:cNvPr>
          <p:cNvSpPr/>
          <p:nvPr/>
        </p:nvSpPr>
        <p:spPr>
          <a:xfrm rot="8110091">
            <a:off x="6237709" y="8026807"/>
            <a:ext cx="2469887" cy="2506455"/>
          </a:xfrm>
          <a:custGeom>
            <a:avLst/>
            <a:gdLst>
              <a:gd name="connsiteX0" fmla="*/ 2461260 w 2506980"/>
              <a:gd name="connsiteY0" fmla="*/ 868260 h 2544096"/>
              <a:gd name="connsiteX1" fmla="*/ 2470370 w 2506980"/>
              <a:gd name="connsiteY1" fmla="*/ 893151 h 2544096"/>
              <a:gd name="connsiteX2" fmla="*/ 2501768 w 2506980"/>
              <a:gd name="connsiteY2" fmla="*/ 1015260 h 2544096"/>
              <a:gd name="connsiteX3" fmla="*/ 2506980 w 2506980"/>
              <a:gd name="connsiteY3" fmla="*/ 1049414 h 2544096"/>
              <a:gd name="connsiteX4" fmla="*/ 2506980 w 2506980"/>
              <a:gd name="connsiteY4" fmla="*/ 1494683 h 2544096"/>
              <a:gd name="connsiteX5" fmla="*/ 2501768 w 2506980"/>
              <a:gd name="connsiteY5" fmla="*/ 1528837 h 2544096"/>
              <a:gd name="connsiteX6" fmla="*/ 2470370 w 2506980"/>
              <a:gd name="connsiteY6" fmla="*/ 1650946 h 2544096"/>
              <a:gd name="connsiteX7" fmla="*/ 2461260 w 2506980"/>
              <a:gd name="connsiteY7" fmla="*/ 1675836 h 2544096"/>
              <a:gd name="connsiteX8" fmla="*/ 45720 w 2506980"/>
              <a:gd name="connsiteY8" fmla="*/ 868260 h 2544096"/>
              <a:gd name="connsiteX9" fmla="*/ 45720 w 2506980"/>
              <a:gd name="connsiteY9" fmla="*/ 1675836 h 2544096"/>
              <a:gd name="connsiteX10" fmla="*/ 36610 w 2506980"/>
              <a:gd name="connsiteY10" fmla="*/ 1650946 h 2544096"/>
              <a:gd name="connsiteX11" fmla="*/ 5213 w 2506980"/>
              <a:gd name="connsiteY11" fmla="*/ 1528837 h 2544096"/>
              <a:gd name="connsiteX12" fmla="*/ 0 w 2506980"/>
              <a:gd name="connsiteY12" fmla="*/ 1494683 h 2544096"/>
              <a:gd name="connsiteX13" fmla="*/ 0 w 2506980"/>
              <a:gd name="connsiteY13" fmla="*/ 1049414 h 2544096"/>
              <a:gd name="connsiteX14" fmla="*/ 5213 w 2506980"/>
              <a:gd name="connsiteY14" fmla="*/ 1015260 h 2544096"/>
              <a:gd name="connsiteX15" fmla="*/ 36610 w 2506980"/>
              <a:gd name="connsiteY15" fmla="*/ 893151 h 2544096"/>
              <a:gd name="connsiteX16" fmla="*/ 175260 w 2506980"/>
              <a:gd name="connsiteY16" fmla="*/ 595327 h 2544096"/>
              <a:gd name="connsiteX17" fmla="*/ 175260 w 2506980"/>
              <a:gd name="connsiteY17" fmla="*/ 1948770 h 2544096"/>
              <a:gd name="connsiteX18" fmla="*/ 133111 w 2506980"/>
              <a:gd name="connsiteY18" fmla="*/ 1879390 h 2544096"/>
              <a:gd name="connsiteX19" fmla="*/ 129540 w 2506980"/>
              <a:gd name="connsiteY19" fmla="*/ 1871978 h 2544096"/>
              <a:gd name="connsiteX20" fmla="*/ 129540 w 2506980"/>
              <a:gd name="connsiteY20" fmla="*/ 672119 h 2544096"/>
              <a:gd name="connsiteX21" fmla="*/ 133111 w 2506980"/>
              <a:gd name="connsiteY21" fmla="*/ 664706 h 2544096"/>
              <a:gd name="connsiteX22" fmla="*/ 2331720 w 2506980"/>
              <a:gd name="connsiteY22" fmla="*/ 595326 h 2544096"/>
              <a:gd name="connsiteX23" fmla="*/ 2373869 w 2506980"/>
              <a:gd name="connsiteY23" fmla="*/ 664706 h 2544096"/>
              <a:gd name="connsiteX24" fmla="*/ 2377440 w 2506980"/>
              <a:gd name="connsiteY24" fmla="*/ 672119 h 2544096"/>
              <a:gd name="connsiteX25" fmla="*/ 2377440 w 2506980"/>
              <a:gd name="connsiteY25" fmla="*/ 1871978 h 2544096"/>
              <a:gd name="connsiteX26" fmla="*/ 2373869 w 2506980"/>
              <a:gd name="connsiteY26" fmla="*/ 1879390 h 2544096"/>
              <a:gd name="connsiteX27" fmla="*/ 2331720 w 2506980"/>
              <a:gd name="connsiteY27" fmla="*/ 1948770 h 2544096"/>
              <a:gd name="connsiteX28" fmla="*/ 2202180 w 2506980"/>
              <a:gd name="connsiteY28" fmla="*/ 423584 h 2544096"/>
              <a:gd name="connsiteX29" fmla="*/ 2236697 w 2506980"/>
              <a:gd name="connsiteY29" fmla="*/ 461562 h 2544096"/>
              <a:gd name="connsiteX30" fmla="*/ 2247900 w 2506980"/>
              <a:gd name="connsiteY30" fmla="*/ 476544 h 2544096"/>
              <a:gd name="connsiteX31" fmla="*/ 2247900 w 2506980"/>
              <a:gd name="connsiteY31" fmla="*/ 2067553 h 2544096"/>
              <a:gd name="connsiteX32" fmla="*/ 2236697 w 2506980"/>
              <a:gd name="connsiteY32" fmla="*/ 2082535 h 2544096"/>
              <a:gd name="connsiteX33" fmla="*/ 2202180 w 2506980"/>
              <a:gd name="connsiteY33" fmla="*/ 2120513 h 2544096"/>
              <a:gd name="connsiteX34" fmla="*/ 304800 w 2506980"/>
              <a:gd name="connsiteY34" fmla="*/ 423584 h 2544096"/>
              <a:gd name="connsiteX35" fmla="*/ 304800 w 2506980"/>
              <a:gd name="connsiteY35" fmla="*/ 2120513 h 2544096"/>
              <a:gd name="connsiteX36" fmla="*/ 270284 w 2506980"/>
              <a:gd name="connsiteY36" fmla="*/ 2082535 h 2544096"/>
              <a:gd name="connsiteX37" fmla="*/ 259080 w 2506980"/>
              <a:gd name="connsiteY37" fmla="*/ 2067553 h 2544096"/>
              <a:gd name="connsiteX38" fmla="*/ 259080 w 2506980"/>
              <a:gd name="connsiteY38" fmla="*/ 476544 h 2544096"/>
              <a:gd name="connsiteX39" fmla="*/ 270284 w 2506980"/>
              <a:gd name="connsiteY39" fmla="*/ 461562 h 2544096"/>
              <a:gd name="connsiteX40" fmla="*/ 2072640 w 2506980"/>
              <a:gd name="connsiteY40" fmla="*/ 296715 h 2544096"/>
              <a:gd name="connsiteX41" fmla="*/ 2118360 w 2506980"/>
              <a:gd name="connsiteY41" fmla="*/ 338269 h 2544096"/>
              <a:gd name="connsiteX42" fmla="*/ 2118360 w 2506980"/>
              <a:gd name="connsiteY42" fmla="*/ 2205828 h 2544096"/>
              <a:gd name="connsiteX43" fmla="*/ 2072640 w 2506980"/>
              <a:gd name="connsiteY43" fmla="*/ 2247381 h 2544096"/>
              <a:gd name="connsiteX44" fmla="*/ 434340 w 2506980"/>
              <a:gd name="connsiteY44" fmla="*/ 296715 h 2544096"/>
              <a:gd name="connsiteX45" fmla="*/ 434340 w 2506980"/>
              <a:gd name="connsiteY45" fmla="*/ 2247381 h 2544096"/>
              <a:gd name="connsiteX46" fmla="*/ 388620 w 2506980"/>
              <a:gd name="connsiteY46" fmla="*/ 2205828 h 2544096"/>
              <a:gd name="connsiteX47" fmla="*/ 388620 w 2506980"/>
              <a:gd name="connsiteY47" fmla="*/ 338269 h 2544096"/>
              <a:gd name="connsiteX48" fmla="*/ 563880 w 2506980"/>
              <a:gd name="connsiteY48" fmla="*/ 201648 h 2544096"/>
              <a:gd name="connsiteX49" fmla="*/ 563880 w 2506980"/>
              <a:gd name="connsiteY49" fmla="*/ 2342448 h 2544096"/>
              <a:gd name="connsiteX50" fmla="*/ 541093 w 2506980"/>
              <a:gd name="connsiteY50" fmla="*/ 2328605 h 2544096"/>
              <a:gd name="connsiteX51" fmla="*/ 518160 w 2506980"/>
              <a:gd name="connsiteY51" fmla="*/ 2311456 h 2544096"/>
              <a:gd name="connsiteX52" fmla="*/ 518160 w 2506980"/>
              <a:gd name="connsiteY52" fmla="*/ 232641 h 2544096"/>
              <a:gd name="connsiteX53" fmla="*/ 541093 w 2506980"/>
              <a:gd name="connsiteY53" fmla="*/ 215492 h 2544096"/>
              <a:gd name="connsiteX54" fmla="*/ 1943100 w 2506980"/>
              <a:gd name="connsiteY54" fmla="*/ 201648 h 2544096"/>
              <a:gd name="connsiteX55" fmla="*/ 1965887 w 2506980"/>
              <a:gd name="connsiteY55" fmla="*/ 215492 h 2544096"/>
              <a:gd name="connsiteX56" fmla="*/ 1988820 w 2506980"/>
              <a:gd name="connsiteY56" fmla="*/ 232641 h 2544096"/>
              <a:gd name="connsiteX57" fmla="*/ 1988820 w 2506980"/>
              <a:gd name="connsiteY57" fmla="*/ 2311456 h 2544096"/>
              <a:gd name="connsiteX58" fmla="*/ 1965887 w 2506980"/>
              <a:gd name="connsiteY58" fmla="*/ 2328605 h 2544096"/>
              <a:gd name="connsiteX59" fmla="*/ 1943100 w 2506980"/>
              <a:gd name="connsiteY59" fmla="*/ 2342448 h 2544096"/>
              <a:gd name="connsiteX60" fmla="*/ 1813560 w 2506980"/>
              <a:gd name="connsiteY60" fmla="*/ 128897 h 2544096"/>
              <a:gd name="connsiteX61" fmla="*/ 1859280 w 2506980"/>
              <a:gd name="connsiteY61" fmla="*/ 150921 h 2544096"/>
              <a:gd name="connsiteX62" fmla="*/ 1859280 w 2506980"/>
              <a:gd name="connsiteY62" fmla="*/ 2393175 h 2544096"/>
              <a:gd name="connsiteX63" fmla="*/ 1813560 w 2506980"/>
              <a:gd name="connsiteY63" fmla="*/ 2415200 h 2544096"/>
              <a:gd name="connsiteX64" fmla="*/ 693420 w 2506980"/>
              <a:gd name="connsiteY64" fmla="*/ 128897 h 2544096"/>
              <a:gd name="connsiteX65" fmla="*/ 693420 w 2506980"/>
              <a:gd name="connsiteY65" fmla="*/ 2415200 h 2544096"/>
              <a:gd name="connsiteX66" fmla="*/ 647700 w 2506980"/>
              <a:gd name="connsiteY66" fmla="*/ 2393175 h 2544096"/>
              <a:gd name="connsiteX67" fmla="*/ 647700 w 2506980"/>
              <a:gd name="connsiteY67" fmla="*/ 150921 h 2544096"/>
              <a:gd name="connsiteX68" fmla="*/ 1684020 w 2506980"/>
              <a:gd name="connsiteY68" fmla="*/ 74066 h 2544096"/>
              <a:gd name="connsiteX69" fmla="*/ 1729740 w 2506980"/>
              <a:gd name="connsiteY69" fmla="*/ 90800 h 2544096"/>
              <a:gd name="connsiteX70" fmla="*/ 1729740 w 2506980"/>
              <a:gd name="connsiteY70" fmla="*/ 2453297 h 2544096"/>
              <a:gd name="connsiteX71" fmla="*/ 1684020 w 2506980"/>
              <a:gd name="connsiteY71" fmla="*/ 2470030 h 2544096"/>
              <a:gd name="connsiteX72" fmla="*/ 822960 w 2506980"/>
              <a:gd name="connsiteY72" fmla="*/ 74066 h 2544096"/>
              <a:gd name="connsiteX73" fmla="*/ 822960 w 2506980"/>
              <a:gd name="connsiteY73" fmla="*/ 2470030 h 2544096"/>
              <a:gd name="connsiteX74" fmla="*/ 777240 w 2506980"/>
              <a:gd name="connsiteY74" fmla="*/ 2453297 h 2544096"/>
              <a:gd name="connsiteX75" fmla="*/ 777240 w 2506980"/>
              <a:gd name="connsiteY75" fmla="*/ 90800 h 2544096"/>
              <a:gd name="connsiteX76" fmla="*/ 952500 w 2506980"/>
              <a:gd name="connsiteY76" fmla="*/ 35136 h 2544096"/>
              <a:gd name="connsiteX77" fmla="*/ 952500 w 2506980"/>
              <a:gd name="connsiteY77" fmla="*/ 2508960 h 2544096"/>
              <a:gd name="connsiteX78" fmla="*/ 906780 w 2506980"/>
              <a:gd name="connsiteY78" fmla="*/ 2497204 h 2544096"/>
              <a:gd name="connsiteX79" fmla="*/ 906780 w 2506980"/>
              <a:gd name="connsiteY79" fmla="*/ 46892 h 2544096"/>
              <a:gd name="connsiteX80" fmla="*/ 1554480 w 2506980"/>
              <a:gd name="connsiteY80" fmla="*/ 35136 h 2544096"/>
              <a:gd name="connsiteX81" fmla="*/ 1600200 w 2506980"/>
              <a:gd name="connsiteY81" fmla="*/ 46892 h 2544096"/>
              <a:gd name="connsiteX82" fmla="*/ 1600200 w 2506980"/>
              <a:gd name="connsiteY82" fmla="*/ 2497204 h 2544096"/>
              <a:gd name="connsiteX83" fmla="*/ 1554480 w 2506980"/>
              <a:gd name="connsiteY83" fmla="*/ 2508960 h 2544096"/>
              <a:gd name="connsiteX84" fmla="*/ 1424940 w 2506980"/>
              <a:gd name="connsiteY84" fmla="*/ 10746 h 2544096"/>
              <a:gd name="connsiteX85" fmla="*/ 1470660 w 2506980"/>
              <a:gd name="connsiteY85" fmla="*/ 17724 h 2544096"/>
              <a:gd name="connsiteX86" fmla="*/ 1470660 w 2506980"/>
              <a:gd name="connsiteY86" fmla="*/ 2526372 h 2544096"/>
              <a:gd name="connsiteX87" fmla="*/ 1424940 w 2506980"/>
              <a:gd name="connsiteY87" fmla="*/ 2533350 h 2544096"/>
              <a:gd name="connsiteX88" fmla="*/ 1082040 w 2506980"/>
              <a:gd name="connsiteY88" fmla="*/ 10746 h 2544096"/>
              <a:gd name="connsiteX89" fmla="*/ 1082040 w 2506980"/>
              <a:gd name="connsiteY89" fmla="*/ 2533350 h 2544096"/>
              <a:gd name="connsiteX90" fmla="*/ 1036320 w 2506980"/>
              <a:gd name="connsiteY90" fmla="*/ 2526372 h 2544096"/>
              <a:gd name="connsiteX91" fmla="*/ 1036320 w 2506980"/>
              <a:gd name="connsiteY91" fmla="*/ 17724 h 2544096"/>
              <a:gd name="connsiteX92" fmla="*/ 1295400 w 2506980"/>
              <a:gd name="connsiteY92" fmla="*/ 0 h 2544096"/>
              <a:gd name="connsiteX93" fmla="*/ 1341120 w 2506980"/>
              <a:gd name="connsiteY93" fmla="*/ 2309 h 2544096"/>
              <a:gd name="connsiteX94" fmla="*/ 1341120 w 2506980"/>
              <a:gd name="connsiteY94" fmla="*/ 2541787 h 2544096"/>
              <a:gd name="connsiteX95" fmla="*/ 1295400 w 2506980"/>
              <a:gd name="connsiteY95" fmla="*/ 2544096 h 2544096"/>
              <a:gd name="connsiteX96" fmla="*/ 1211580 w 2506980"/>
              <a:gd name="connsiteY96" fmla="*/ 0 h 2544096"/>
              <a:gd name="connsiteX97" fmla="*/ 1211580 w 2506980"/>
              <a:gd name="connsiteY97" fmla="*/ 2544096 h 2544096"/>
              <a:gd name="connsiteX98" fmla="*/ 1165860 w 2506980"/>
              <a:gd name="connsiteY98" fmla="*/ 2541787 h 2544096"/>
              <a:gd name="connsiteX99" fmla="*/ 1165860 w 2506980"/>
              <a:gd name="connsiteY99" fmla="*/ 2309 h 254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506980" h="2544096">
                <a:moveTo>
                  <a:pt x="2461260" y="868260"/>
                </a:moveTo>
                <a:lnTo>
                  <a:pt x="2470370" y="893151"/>
                </a:lnTo>
                <a:cubicBezTo>
                  <a:pt x="2482780" y="933049"/>
                  <a:pt x="2493281" y="973787"/>
                  <a:pt x="2501768" y="1015260"/>
                </a:cubicBezTo>
                <a:lnTo>
                  <a:pt x="2506980" y="1049414"/>
                </a:lnTo>
                <a:lnTo>
                  <a:pt x="2506980" y="1494683"/>
                </a:lnTo>
                <a:lnTo>
                  <a:pt x="2501768" y="1528837"/>
                </a:lnTo>
                <a:cubicBezTo>
                  <a:pt x="2493281" y="1570309"/>
                  <a:pt x="2482780" y="1611048"/>
                  <a:pt x="2470370" y="1650946"/>
                </a:cubicBezTo>
                <a:lnTo>
                  <a:pt x="2461260" y="1675836"/>
                </a:lnTo>
                <a:close/>
                <a:moveTo>
                  <a:pt x="45720" y="868260"/>
                </a:moveTo>
                <a:lnTo>
                  <a:pt x="45720" y="1675836"/>
                </a:lnTo>
                <a:lnTo>
                  <a:pt x="36610" y="1650946"/>
                </a:lnTo>
                <a:cubicBezTo>
                  <a:pt x="24201" y="1611048"/>
                  <a:pt x="13699" y="1570309"/>
                  <a:pt x="5213" y="1528837"/>
                </a:cubicBezTo>
                <a:lnTo>
                  <a:pt x="0" y="1494683"/>
                </a:lnTo>
                <a:lnTo>
                  <a:pt x="0" y="1049414"/>
                </a:lnTo>
                <a:lnTo>
                  <a:pt x="5213" y="1015260"/>
                </a:lnTo>
                <a:cubicBezTo>
                  <a:pt x="13699" y="973787"/>
                  <a:pt x="24201" y="933049"/>
                  <a:pt x="36610" y="893151"/>
                </a:cubicBezTo>
                <a:close/>
                <a:moveTo>
                  <a:pt x="175260" y="595327"/>
                </a:moveTo>
                <a:lnTo>
                  <a:pt x="175260" y="1948770"/>
                </a:lnTo>
                <a:lnTo>
                  <a:pt x="133111" y="1879390"/>
                </a:lnTo>
                <a:lnTo>
                  <a:pt x="129540" y="1871978"/>
                </a:lnTo>
                <a:lnTo>
                  <a:pt x="129540" y="672119"/>
                </a:lnTo>
                <a:lnTo>
                  <a:pt x="133111" y="664706"/>
                </a:lnTo>
                <a:close/>
                <a:moveTo>
                  <a:pt x="2331720" y="595326"/>
                </a:moveTo>
                <a:lnTo>
                  <a:pt x="2373869" y="664706"/>
                </a:lnTo>
                <a:lnTo>
                  <a:pt x="2377440" y="672119"/>
                </a:lnTo>
                <a:lnTo>
                  <a:pt x="2377440" y="1871978"/>
                </a:lnTo>
                <a:lnTo>
                  <a:pt x="2373869" y="1879390"/>
                </a:lnTo>
                <a:lnTo>
                  <a:pt x="2331720" y="1948770"/>
                </a:lnTo>
                <a:close/>
                <a:moveTo>
                  <a:pt x="2202180" y="423584"/>
                </a:moveTo>
                <a:lnTo>
                  <a:pt x="2236697" y="461562"/>
                </a:lnTo>
                <a:lnTo>
                  <a:pt x="2247900" y="476544"/>
                </a:lnTo>
                <a:lnTo>
                  <a:pt x="2247900" y="2067553"/>
                </a:lnTo>
                <a:lnTo>
                  <a:pt x="2236697" y="2082535"/>
                </a:lnTo>
                <a:lnTo>
                  <a:pt x="2202180" y="2120513"/>
                </a:lnTo>
                <a:close/>
                <a:moveTo>
                  <a:pt x="304800" y="423584"/>
                </a:moveTo>
                <a:lnTo>
                  <a:pt x="304800" y="2120513"/>
                </a:lnTo>
                <a:lnTo>
                  <a:pt x="270284" y="2082535"/>
                </a:lnTo>
                <a:lnTo>
                  <a:pt x="259080" y="2067553"/>
                </a:lnTo>
                <a:lnTo>
                  <a:pt x="259080" y="476544"/>
                </a:lnTo>
                <a:lnTo>
                  <a:pt x="270284" y="461562"/>
                </a:lnTo>
                <a:close/>
                <a:moveTo>
                  <a:pt x="2072640" y="296715"/>
                </a:moveTo>
                <a:lnTo>
                  <a:pt x="2118360" y="338269"/>
                </a:lnTo>
                <a:lnTo>
                  <a:pt x="2118360" y="2205828"/>
                </a:lnTo>
                <a:lnTo>
                  <a:pt x="2072640" y="2247381"/>
                </a:lnTo>
                <a:close/>
                <a:moveTo>
                  <a:pt x="434340" y="296715"/>
                </a:moveTo>
                <a:lnTo>
                  <a:pt x="434340" y="2247381"/>
                </a:lnTo>
                <a:lnTo>
                  <a:pt x="388620" y="2205828"/>
                </a:lnTo>
                <a:lnTo>
                  <a:pt x="388620" y="338269"/>
                </a:lnTo>
                <a:close/>
                <a:moveTo>
                  <a:pt x="563880" y="201648"/>
                </a:moveTo>
                <a:lnTo>
                  <a:pt x="563880" y="2342448"/>
                </a:lnTo>
                <a:lnTo>
                  <a:pt x="541093" y="2328605"/>
                </a:lnTo>
                <a:lnTo>
                  <a:pt x="518160" y="2311456"/>
                </a:lnTo>
                <a:lnTo>
                  <a:pt x="518160" y="232641"/>
                </a:lnTo>
                <a:lnTo>
                  <a:pt x="541093" y="215492"/>
                </a:lnTo>
                <a:close/>
                <a:moveTo>
                  <a:pt x="1943100" y="201648"/>
                </a:moveTo>
                <a:lnTo>
                  <a:pt x="1965887" y="215492"/>
                </a:lnTo>
                <a:lnTo>
                  <a:pt x="1988820" y="232641"/>
                </a:lnTo>
                <a:lnTo>
                  <a:pt x="1988820" y="2311456"/>
                </a:lnTo>
                <a:lnTo>
                  <a:pt x="1965887" y="2328605"/>
                </a:lnTo>
                <a:lnTo>
                  <a:pt x="1943100" y="2342448"/>
                </a:lnTo>
                <a:close/>
                <a:moveTo>
                  <a:pt x="1813560" y="128897"/>
                </a:moveTo>
                <a:lnTo>
                  <a:pt x="1859280" y="150921"/>
                </a:lnTo>
                <a:lnTo>
                  <a:pt x="1859280" y="2393175"/>
                </a:lnTo>
                <a:lnTo>
                  <a:pt x="1813560" y="2415200"/>
                </a:lnTo>
                <a:close/>
                <a:moveTo>
                  <a:pt x="693420" y="128897"/>
                </a:moveTo>
                <a:lnTo>
                  <a:pt x="693420" y="2415200"/>
                </a:lnTo>
                <a:lnTo>
                  <a:pt x="647700" y="2393175"/>
                </a:lnTo>
                <a:lnTo>
                  <a:pt x="647700" y="150921"/>
                </a:lnTo>
                <a:close/>
                <a:moveTo>
                  <a:pt x="1684020" y="74066"/>
                </a:moveTo>
                <a:lnTo>
                  <a:pt x="1729740" y="90800"/>
                </a:lnTo>
                <a:lnTo>
                  <a:pt x="1729740" y="2453297"/>
                </a:lnTo>
                <a:lnTo>
                  <a:pt x="1684020" y="2470030"/>
                </a:lnTo>
                <a:close/>
                <a:moveTo>
                  <a:pt x="822960" y="74066"/>
                </a:moveTo>
                <a:lnTo>
                  <a:pt x="822960" y="2470030"/>
                </a:lnTo>
                <a:lnTo>
                  <a:pt x="777240" y="2453297"/>
                </a:lnTo>
                <a:lnTo>
                  <a:pt x="777240" y="90800"/>
                </a:lnTo>
                <a:close/>
                <a:moveTo>
                  <a:pt x="952500" y="35136"/>
                </a:moveTo>
                <a:lnTo>
                  <a:pt x="952500" y="2508960"/>
                </a:lnTo>
                <a:lnTo>
                  <a:pt x="906780" y="2497204"/>
                </a:lnTo>
                <a:lnTo>
                  <a:pt x="906780" y="46892"/>
                </a:lnTo>
                <a:close/>
                <a:moveTo>
                  <a:pt x="1554480" y="35136"/>
                </a:moveTo>
                <a:lnTo>
                  <a:pt x="1600200" y="46892"/>
                </a:lnTo>
                <a:lnTo>
                  <a:pt x="1600200" y="2497204"/>
                </a:lnTo>
                <a:lnTo>
                  <a:pt x="1554480" y="2508960"/>
                </a:lnTo>
                <a:close/>
                <a:moveTo>
                  <a:pt x="1424940" y="10746"/>
                </a:moveTo>
                <a:lnTo>
                  <a:pt x="1470660" y="17724"/>
                </a:lnTo>
                <a:lnTo>
                  <a:pt x="1470660" y="2526372"/>
                </a:lnTo>
                <a:lnTo>
                  <a:pt x="1424940" y="2533350"/>
                </a:lnTo>
                <a:close/>
                <a:moveTo>
                  <a:pt x="1082040" y="10746"/>
                </a:moveTo>
                <a:lnTo>
                  <a:pt x="1082040" y="2533350"/>
                </a:lnTo>
                <a:lnTo>
                  <a:pt x="1036320" y="2526372"/>
                </a:lnTo>
                <a:lnTo>
                  <a:pt x="1036320" y="17724"/>
                </a:lnTo>
                <a:close/>
                <a:moveTo>
                  <a:pt x="1295400" y="0"/>
                </a:moveTo>
                <a:lnTo>
                  <a:pt x="1341120" y="2309"/>
                </a:lnTo>
                <a:lnTo>
                  <a:pt x="1341120" y="2541787"/>
                </a:lnTo>
                <a:lnTo>
                  <a:pt x="1295400" y="2544096"/>
                </a:lnTo>
                <a:close/>
                <a:moveTo>
                  <a:pt x="1211580" y="0"/>
                </a:moveTo>
                <a:lnTo>
                  <a:pt x="1211580" y="2544096"/>
                </a:lnTo>
                <a:lnTo>
                  <a:pt x="1165860" y="2541787"/>
                </a:lnTo>
                <a:lnTo>
                  <a:pt x="1165860" y="230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11131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676 0.02096 L -3.7037E-6 2.5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8" y="-10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41000" decel="59000" autoRev="1" fill="hold" grpId="2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1" dur="13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074 0.01953 L 3.33333E-6 2.5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7" y="-97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" dur="3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20000" decel="80000" fill="hold" grpId="2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1.48148E-6 0.03972 L 1.48148E-6 -3.95833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9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grpId="1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3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ccel="19000" decel="16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2" dur="6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2315 0.01315 L 3.33333E-6 -3.33333E-6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7" y="-66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982 0.02044 L 2.22222E-6 -2.08333E-6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1" y="-1029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2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7 L 1.11111E-6 1.875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945 0.01002 L -1.11111E-6 3.54167E-6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508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1944 -0.01093 L -4.81481E-6 -4.16667E-6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547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7 L 2.59259E-6 2.70833E-6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8" presetClass="emph" presetSubtype="0" accel="7000" decel="5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0">
                                      <p:cBhvr>
                                        <p:cTn id="121" dur="3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0" grpId="0" animBg="1"/>
      <p:bldP spid="6" grpId="0" animBg="1"/>
      <p:bldP spid="6" grpId="1" animBg="1"/>
      <p:bldP spid="6" grpId="2" animBg="1"/>
      <p:bldP spid="7" grpId="0" animBg="1"/>
      <p:bldP spid="7" grpId="1" animBg="1"/>
      <p:bldP spid="13" grpId="0"/>
      <p:bldP spid="13" grpId="1"/>
      <p:bldP spid="13" grpId="2"/>
      <p:bldP spid="14" grpId="0"/>
      <p:bldP spid="14" grpId="1"/>
      <p:bldP spid="15" grpId="0"/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0" grpId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466B664-33EB-46A5-A8F4-7BB18041D143}"/>
              </a:ext>
            </a:extLst>
          </p:cNvPr>
          <p:cNvSpPr/>
          <p:nvPr/>
        </p:nvSpPr>
        <p:spPr>
          <a:xfrm>
            <a:off x="-6768067" y="9940766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A19B70E-9BA1-4457-85F8-4FA1A4CB9F6C}"/>
              </a:ext>
            </a:extLst>
          </p:cNvPr>
          <p:cNvSpPr/>
          <p:nvPr/>
        </p:nvSpPr>
        <p:spPr>
          <a:xfrm>
            <a:off x="3984518" y="-5895121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894FF2-3EDC-4FF5-9B84-A27B58B775BE}"/>
              </a:ext>
            </a:extLst>
          </p:cNvPr>
          <p:cNvSpPr/>
          <p:nvPr/>
        </p:nvSpPr>
        <p:spPr>
          <a:xfrm>
            <a:off x="-419100" y="3114377"/>
            <a:ext cx="7696200" cy="5963246"/>
          </a:xfrm>
          <a:prstGeom prst="roundRect">
            <a:avLst>
              <a:gd name="adj" fmla="val 3066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KOTAK BATAS" hidden="1">
            <a:extLst>
              <a:ext uri="{FF2B5EF4-FFF2-40B4-BE49-F238E27FC236}">
                <a16:creationId xmlns:a16="http://schemas.microsoft.com/office/drawing/2014/main" id="{C109B111-F5A1-4E5E-8A4D-C83581D7C760}"/>
              </a:ext>
            </a:extLst>
          </p:cNvPr>
          <p:cNvSpPr/>
          <p:nvPr/>
        </p:nvSpPr>
        <p:spPr>
          <a:xfrm>
            <a:off x="526762" y="79513"/>
            <a:ext cx="5804476" cy="1203297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BA81B88B-2EBD-4EA9-B82F-CC79EE7FE662}"/>
              </a:ext>
            </a:extLst>
          </p:cNvPr>
          <p:cNvSpPr/>
          <p:nvPr/>
        </p:nvSpPr>
        <p:spPr>
          <a:xfrm rot="16200000">
            <a:off x="1" y="-1463867"/>
            <a:ext cx="5746960" cy="5746962"/>
          </a:xfrm>
          <a:prstGeom prst="teardrop">
            <a:avLst/>
          </a:prstGeom>
          <a:blipFill dpi="0" rotWithShape="0">
            <a:blip r:embed="rId2"/>
            <a:srcRect/>
            <a:stretch>
              <a:fillRect t="8443" b="-649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1955724C-B5D0-4D8B-AB29-7D66D13E51DD}"/>
              </a:ext>
            </a:extLst>
          </p:cNvPr>
          <p:cNvSpPr/>
          <p:nvPr/>
        </p:nvSpPr>
        <p:spPr>
          <a:xfrm flipH="1">
            <a:off x="-6104" y="-1124885"/>
            <a:ext cx="5681382" cy="568138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882F6C1F-A33C-4D74-8036-D95E9DF25C33}"/>
              </a:ext>
            </a:extLst>
          </p:cNvPr>
          <p:cNvSpPr/>
          <p:nvPr/>
        </p:nvSpPr>
        <p:spPr>
          <a:xfrm rot="16200000" flipH="1" flipV="1">
            <a:off x="1111039" y="7642688"/>
            <a:ext cx="5746960" cy="5746962"/>
          </a:xfrm>
          <a:prstGeom prst="teardrop">
            <a:avLst/>
          </a:prstGeom>
          <a:blipFill dpi="0" rotWithShape="0">
            <a:blip r:embed="rId3"/>
            <a:srcRect/>
            <a:stretch>
              <a:fillRect l="-26626" t="-25000" b="-649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65DEB3AD-7220-44B7-8136-F02EDC1FC1B7}"/>
              </a:ext>
            </a:extLst>
          </p:cNvPr>
          <p:cNvSpPr/>
          <p:nvPr/>
        </p:nvSpPr>
        <p:spPr>
          <a:xfrm flipV="1">
            <a:off x="1104934" y="7981670"/>
            <a:ext cx="5681382" cy="568138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lean">
            <a:extLst>
              <a:ext uri="{FF2B5EF4-FFF2-40B4-BE49-F238E27FC236}">
                <a16:creationId xmlns:a16="http://schemas.microsoft.com/office/drawing/2014/main" id="{0236DBA9-F887-4017-8A43-16F9C671A532}"/>
              </a:ext>
            </a:extLst>
          </p:cNvPr>
          <p:cNvSpPr txBox="1"/>
          <p:nvPr/>
        </p:nvSpPr>
        <p:spPr>
          <a:xfrm>
            <a:off x="694785" y="5713490"/>
            <a:ext cx="2545544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4800" b="1" dirty="0">
                <a:solidFill>
                  <a:schemeClr val="bg1"/>
                </a:solidFill>
                <a:latin typeface="Montserrat" panose="00000500000000000000" pitchFamily="50" charset="0"/>
              </a:rPr>
              <a:t>Simple</a:t>
            </a:r>
            <a:endParaRPr lang="en-US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1" name="To Use">
            <a:extLst>
              <a:ext uri="{FF2B5EF4-FFF2-40B4-BE49-F238E27FC236}">
                <a16:creationId xmlns:a16="http://schemas.microsoft.com/office/drawing/2014/main" id="{9FCA7B9C-A97B-4756-A8F8-7AB34173BB73}"/>
              </a:ext>
            </a:extLst>
          </p:cNvPr>
          <p:cNvSpPr txBox="1"/>
          <p:nvPr/>
        </p:nvSpPr>
        <p:spPr>
          <a:xfrm>
            <a:off x="449803" y="6143931"/>
            <a:ext cx="3035508" cy="114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8800" dirty="0">
                <a:solidFill>
                  <a:srgbClr val="00B0F0"/>
                </a:solidFill>
                <a:latin typeface="MoonTime" panose="00000500000000000000" pitchFamily="2" charset="0"/>
              </a:rPr>
              <a:t>To Use</a:t>
            </a:r>
            <a:endParaRPr lang="en-US" sz="9600" dirty="0">
              <a:solidFill>
                <a:srgbClr val="00B0F0"/>
              </a:solidFill>
              <a:latin typeface="MoonTime" panose="00000500000000000000" pitchFamily="2" charset="0"/>
            </a:endParaRPr>
          </a:p>
        </p:txBody>
      </p:sp>
      <p:sp>
        <p:nvSpPr>
          <p:cNvPr id="12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8CA5F1B2-DD75-4A6A-BB82-6373D8DF274B}"/>
              </a:ext>
            </a:extLst>
          </p:cNvPr>
          <p:cNvSpPr/>
          <p:nvPr/>
        </p:nvSpPr>
        <p:spPr>
          <a:xfrm>
            <a:off x="3288589" y="5041644"/>
            <a:ext cx="29283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50CFD8A-DE0D-45FC-80AE-BDD0B78F9D22}"/>
              </a:ext>
            </a:extLst>
          </p:cNvPr>
          <p:cNvGrpSpPr/>
          <p:nvPr/>
        </p:nvGrpSpPr>
        <p:grpSpPr>
          <a:xfrm>
            <a:off x="3429000" y="6749157"/>
            <a:ext cx="2545544" cy="500728"/>
            <a:chOff x="2133098" y="10245865"/>
            <a:chExt cx="2545544" cy="500728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D682B07-1A36-4290-950E-C28242FCE53A}"/>
                </a:ext>
              </a:extLst>
            </p:cNvPr>
            <p:cNvSpPr/>
            <p:nvPr/>
          </p:nvSpPr>
          <p:spPr>
            <a:xfrm>
              <a:off x="2133098" y="10245865"/>
              <a:ext cx="2545544" cy="500728"/>
            </a:xfrm>
            <a:prstGeom prst="roundRect">
              <a:avLst>
                <a:gd name="adj" fmla="val 1195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ORDER NOW">
              <a:extLst>
                <a:ext uri="{FF2B5EF4-FFF2-40B4-BE49-F238E27FC236}">
                  <a16:creationId xmlns:a16="http://schemas.microsoft.com/office/drawing/2014/main" id="{A466A6A7-402B-45C8-BFA2-7154CAD63CC6}"/>
                </a:ext>
              </a:extLst>
            </p:cNvPr>
            <p:cNvSpPr/>
            <p:nvPr/>
          </p:nvSpPr>
          <p:spPr>
            <a:xfrm>
              <a:off x="2548896" y="10298934"/>
              <a:ext cx="1752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SHOP NOW</a:t>
              </a:r>
            </a:p>
          </p:txBody>
        </p:sp>
      </p:grpSp>
      <p:pic>
        <p:nvPicPr>
          <p:cNvPr id="16" name="YOUR LOGO">
            <a:extLst>
              <a:ext uri="{FF2B5EF4-FFF2-40B4-BE49-F238E27FC236}">
                <a16:creationId xmlns:a16="http://schemas.microsoft.com/office/drawing/2014/main" id="{F05E544A-3396-4015-9A06-0DA5AB94A1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79288" y="5136611"/>
            <a:ext cx="1645920" cy="192382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BC77BE2-3C4D-4C84-89E3-3DC22604DCA2}"/>
              </a:ext>
            </a:extLst>
          </p:cNvPr>
          <p:cNvSpPr/>
          <p:nvPr/>
        </p:nvSpPr>
        <p:spPr>
          <a:xfrm>
            <a:off x="2988813" y="3814582"/>
            <a:ext cx="1408345" cy="929226"/>
          </a:xfrm>
          <a:custGeom>
            <a:avLst/>
            <a:gdLst>
              <a:gd name="connsiteX0" fmla="*/ 1362625 w 1408345"/>
              <a:gd name="connsiteY0" fmla="*/ 837786 h 929226"/>
              <a:gd name="connsiteX1" fmla="*/ 1408345 w 1408345"/>
              <a:gd name="connsiteY1" fmla="*/ 883506 h 929226"/>
              <a:gd name="connsiteX2" fmla="*/ 1362625 w 1408345"/>
              <a:gd name="connsiteY2" fmla="*/ 929226 h 929226"/>
              <a:gd name="connsiteX3" fmla="*/ 1316905 w 1408345"/>
              <a:gd name="connsiteY3" fmla="*/ 883506 h 929226"/>
              <a:gd name="connsiteX4" fmla="*/ 1362625 w 1408345"/>
              <a:gd name="connsiteY4" fmla="*/ 837786 h 929226"/>
              <a:gd name="connsiteX5" fmla="*/ 1099244 w 1408345"/>
              <a:gd name="connsiteY5" fmla="*/ 837786 h 929226"/>
              <a:gd name="connsiteX6" fmla="*/ 1144964 w 1408345"/>
              <a:gd name="connsiteY6" fmla="*/ 883506 h 929226"/>
              <a:gd name="connsiteX7" fmla="*/ 1099244 w 1408345"/>
              <a:gd name="connsiteY7" fmla="*/ 929226 h 929226"/>
              <a:gd name="connsiteX8" fmla="*/ 1053524 w 1408345"/>
              <a:gd name="connsiteY8" fmla="*/ 883506 h 929226"/>
              <a:gd name="connsiteX9" fmla="*/ 1099244 w 1408345"/>
              <a:gd name="connsiteY9" fmla="*/ 837786 h 929226"/>
              <a:gd name="connsiteX10" fmla="*/ 835863 w 1408345"/>
              <a:gd name="connsiteY10" fmla="*/ 837786 h 929226"/>
              <a:gd name="connsiteX11" fmla="*/ 881583 w 1408345"/>
              <a:gd name="connsiteY11" fmla="*/ 883506 h 929226"/>
              <a:gd name="connsiteX12" fmla="*/ 835863 w 1408345"/>
              <a:gd name="connsiteY12" fmla="*/ 929226 h 929226"/>
              <a:gd name="connsiteX13" fmla="*/ 790143 w 1408345"/>
              <a:gd name="connsiteY13" fmla="*/ 883506 h 929226"/>
              <a:gd name="connsiteX14" fmla="*/ 835863 w 1408345"/>
              <a:gd name="connsiteY14" fmla="*/ 837786 h 929226"/>
              <a:gd name="connsiteX15" fmla="*/ 572482 w 1408345"/>
              <a:gd name="connsiteY15" fmla="*/ 837786 h 929226"/>
              <a:gd name="connsiteX16" fmla="*/ 618202 w 1408345"/>
              <a:gd name="connsiteY16" fmla="*/ 883506 h 929226"/>
              <a:gd name="connsiteX17" fmla="*/ 572482 w 1408345"/>
              <a:gd name="connsiteY17" fmla="*/ 929226 h 929226"/>
              <a:gd name="connsiteX18" fmla="*/ 526762 w 1408345"/>
              <a:gd name="connsiteY18" fmla="*/ 883506 h 929226"/>
              <a:gd name="connsiteX19" fmla="*/ 572482 w 1408345"/>
              <a:gd name="connsiteY19" fmla="*/ 837786 h 929226"/>
              <a:gd name="connsiteX20" fmla="*/ 309101 w 1408345"/>
              <a:gd name="connsiteY20" fmla="*/ 837786 h 929226"/>
              <a:gd name="connsiteX21" fmla="*/ 354821 w 1408345"/>
              <a:gd name="connsiteY21" fmla="*/ 883506 h 929226"/>
              <a:gd name="connsiteX22" fmla="*/ 309101 w 1408345"/>
              <a:gd name="connsiteY22" fmla="*/ 929226 h 929226"/>
              <a:gd name="connsiteX23" fmla="*/ 263381 w 1408345"/>
              <a:gd name="connsiteY23" fmla="*/ 883506 h 929226"/>
              <a:gd name="connsiteX24" fmla="*/ 309101 w 1408345"/>
              <a:gd name="connsiteY24" fmla="*/ 837786 h 929226"/>
              <a:gd name="connsiteX25" fmla="*/ 45720 w 1408345"/>
              <a:gd name="connsiteY25" fmla="*/ 837786 h 929226"/>
              <a:gd name="connsiteX26" fmla="*/ 91440 w 1408345"/>
              <a:gd name="connsiteY26" fmla="*/ 883506 h 929226"/>
              <a:gd name="connsiteX27" fmla="*/ 45720 w 1408345"/>
              <a:gd name="connsiteY27" fmla="*/ 929226 h 929226"/>
              <a:gd name="connsiteX28" fmla="*/ 0 w 1408345"/>
              <a:gd name="connsiteY28" fmla="*/ 883506 h 929226"/>
              <a:gd name="connsiteX29" fmla="*/ 45720 w 1408345"/>
              <a:gd name="connsiteY29" fmla="*/ 837786 h 929226"/>
              <a:gd name="connsiteX30" fmla="*/ 1362625 w 1408345"/>
              <a:gd name="connsiteY30" fmla="*/ 558524 h 929226"/>
              <a:gd name="connsiteX31" fmla="*/ 1408345 w 1408345"/>
              <a:gd name="connsiteY31" fmla="*/ 604244 h 929226"/>
              <a:gd name="connsiteX32" fmla="*/ 1362625 w 1408345"/>
              <a:gd name="connsiteY32" fmla="*/ 649964 h 929226"/>
              <a:gd name="connsiteX33" fmla="*/ 1316905 w 1408345"/>
              <a:gd name="connsiteY33" fmla="*/ 604244 h 929226"/>
              <a:gd name="connsiteX34" fmla="*/ 1362625 w 1408345"/>
              <a:gd name="connsiteY34" fmla="*/ 558524 h 929226"/>
              <a:gd name="connsiteX35" fmla="*/ 1099244 w 1408345"/>
              <a:gd name="connsiteY35" fmla="*/ 558524 h 929226"/>
              <a:gd name="connsiteX36" fmla="*/ 1144964 w 1408345"/>
              <a:gd name="connsiteY36" fmla="*/ 604244 h 929226"/>
              <a:gd name="connsiteX37" fmla="*/ 1099244 w 1408345"/>
              <a:gd name="connsiteY37" fmla="*/ 649964 h 929226"/>
              <a:gd name="connsiteX38" fmla="*/ 1053524 w 1408345"/>
              <a:gd name="connsiteY38" fmla="*/ 604244 h 929226"/>
              <a:gd name="connsiteX39" fmla="*/ 1099244 w 1408345"/>
              <a:gd name="connsiteY39" fmla="*/ 558524 h 929226"/>
              <a:gd name="connsiteX40" fmla="*/ 835863 w 1408345"/>
              <a:gd name="connsiteY40" fmla="*/ 558524 h 929226"/>
              <a:gd name="connsiteX41" fmla="*/ 881583 w 1408345"/>
              <a:gd name="connsiteY41" fmla="*/ 604244 h 929226"/>
              <a:gd name="connsiteX42" fmla="*/ 835863 w 1408345"/>
              <a:gd name="connsiteY42" fmla="*/ 649964 h 929226"/>
              <a:gd name="connsiteX43" fmla="*/ 790143 w 1408345"/>
              <a:gd name="connsiteY43" fmla="*/ 604244 h 929226"/>
              <a:gd name="connsiteX44" fmla="*/ 835863 w 1408345"/>
              <a:gd name="connsiteY44" fmla="*/ 558524 h 929226"/>
              <a:gd name="connsiteX45" fmla="*/ 572482 w 1408345"/>
              <a:gd name="connsiteY45" fmla="*/ 558524 h 929226"/>
              <a:gd name="connsiteX46" fmla="*/ 618202 w 1408345"/>
              <a:gd name="connsiteY46" fmla="*/ 604244 h 929226"/>
              <a:gd name="connsiteX47" fmla="*/ 572482 w 1408345"/>
              <a:gd name="connsiteY47" fmla="*/ 649964 h 929226"/>
              <a:gd name="connsiteX48" fmla="*/ 526762 w 1408345"/>
              <a:gd name="connsiteY48" fmla="*/ 604244 h 929226"/>
              <a:gd name="connsiteX49" fmla="*/ 572482 w 1408345"/>
              <a:gd name="connsiteY49" fmla="*/ 558524 h 929226"/>
              <a:gd name="connsiteX50" fmla="*/ 309101 w 1408345"/>
              <a:gd name="connsiteY50" fmla="*/ 558524 h 929226"/>
              <a:gd name="connsiteX51" fmla="*/ 354821 w 1408345"/>
              <a:gd name="connsiteY51" fmla="*/ 604244 h 929226"/>
              <a:gd name="connsiteX52" fmla="*/ 309101 w 1408345"/>
              <a:gd name="connsiteY52" fmla="*/ 649964 h 929226"/>
              <a:gd name="connsiteX53" fmla="*/ 263381 w 1408345"/>
              <a:gd name="connsiteY53" fmla="*/ 604244 h 929226"/>
              <a:gd name="connsiteX54" fmla="*/ 309101 w 1408345"/>
              <a:gd name="connsiteY54" fmla="*/ 558524 h 929226"/>
              <a:gd name="connsiteX55" fmla="*/ 45720 w 1408345"/>
              <a:gd name="connsiteY55" fmla="*/ 558524 h 929226"/>
              <a:gd name="connsiteX56" fmla="*/ 91440 w 1408345"/>
              <a:gd name="connsiteY56" fmla="*/ 604244 h 929226"/>
              <a:gd name="connsiteX57" fmla="*/ 45720 w 1408345"/>
              <a:gd name="connsiteY57" fmla="*/ 649964 h 929226"/>
              <a:gd name="connsiteX58" fmla="*/ 0 w 1408345"/>
              <a:gd name="connsiteY58" fmla="*/ 604244 h 929226"/>
              <a:gd name="connsiteX59" fmla="*/ 45720 w 1408345"/>
              <a:gd name="connsiteY59" fmla="*/ 558524 h 929226"/>
              <a:gd name="connsiteX60" fmla="*/ 1362625 w 1408345"/>
              <a:gd name="connsiteY60" fmla="*/ 279262 h 929226"/>
              <a:gd name="connsiteX61" fmla="*/ 1408345 w 1408345"/>
              <a:gd name="connsiteY61" fmla="*/ 324982 h 929226"/>
              <a:gd name="connsiteX62" fmla="*/ 1362625 w 1408345"/>
              <a:gd name="connsiteY62" fmla="*/ 370702 h 929226"/>
              <a:gd name="connsiteX63" fmla="*/ 1316905 w 1408345"/>
              <a:gd name="connsiteY63" fmla="*/ 324982 h 929226"/>
              <a:gd name="connsiteX64" fmla="*/ 1362625 w 1408345"/>
              <a:gd name="connsiteY64" fmla="*/ 279262 h 929226"/>
              <a:gd name="connsiteX65" fmla="*/ 1099244 w 1408345"/>
              <a:gd name="connsiteY65" fmla="*/ 279262 h 929226"/>
              <a:gd name="connsiteX66" fmla="*/ 1144964 w 1408345"/>
              <a:gd name="connsiteY66" fmla="*/ 324982 h 929226"/>
              <a:gd name="connsiteX67" fmla="*/ 1099244 w 1408345"/>
              <a:gd name="connsiteY67" fmla="*/ 370702 h 929226"/>
              <a:gd name="connsiteX68" fmla="*/ 1053524 w 1408345"/>
              <a:gd name="connsiteY68" fmla="*/ 324982 h 929226"/>
              <a:gd name="connsiteX69" fmla="*/ 1099244 w 1408345"/>
              <a:gd name="connsiteY69" fmla="*/ 279262 h 929226"/>
              <a:gd name="connsiteX70" fmla="*/ 835863 w 1408345"/>
              <a:gd name="connsiteY70" fmla="*/ 279262 h 929226"/>
              <a:gd name="connsiteX71" fmla="*/ 881583 w 1408345"/>
              <a:gd name="connsiteY71" fmla="*/ 324982 h 929226"/>
              <a:gd name="connsiteX72" fmla="*/ 835863 w 1408345"/>
              <a:gd name="connsiteY72" fmla="*/ 370702 h 929226"/>
              <a:gd name="connsiteX73" fmla="*/ 790143 w 1408345"/>
              <a:gd name="connsiteY73" fmla="*/ 324982 h 929226"/>
              <a:gd name="connsiteX74" fmla="*/ 835863 w 1408345"/>
              <a:gd name="connsiteY74" fmla="*/ 279262 h 929226"/>
              <a:gd name="connsiteX75" fmla="*/ 572482 w 1408345"/>
              <a:gd name="connsiteY75" fmla="*/ 279262 h 929226"/>
              <a:gd name="connsiteX76" fmla="*/ 618202 w 1408345"/>
              <a:gd name="connsiteY76" fmla="*/ 324982 h 929226"/>
              <a:gd name="connsiteX77" fmla="*/ 572482 w 1408345"/>
              <a:gd name="connsiteY77" fmla="*/ 370702 h 929226"/>
              <a:gd name="connsiteX78" fmla="*/ 526762 w 1408345"/>
              <a:gd name="connsiteY78" fmla="*/ 324982 h 929226"/>
              <a:gd name="connsiteX79" fmla="*/ 572482 w 1408345"/>
              <a:gd name="connsiteY79" fmla="*/ 279262 h 929226"/>
              <a:gd name="connsiteX80" fmla="*/ 309101 w 1408345"/>
              <a:gd name="connsiteY80" fmla="*/ 279262 h 929226"/>
              <a:gd name="connsiteX81" fmla="*/ 354821 w 1408345"/>
              <a:gd name="connsiteY81" fmla="*/ 324982 h 929226"/>
              <a:gd name="connsiteX82" fmla="*/ 309101 w 1408345"/>
              <a:gd name="connsiteY82" fmla="*/ 370702 h 929226"/>
              <a:gd name="connsiteX83" fmla="*/ 263381 w 1408345"/>
              <a:gd name="connsiteY83" fmla="*/ 324982 h 929226"/>
              <a:gd name="connsiteX84" fmla="*/ 309101 w 1408345"/>
              <a:gd name="connsiteY84" fmla="*/ 279262 h 929226"/>
              <a:gd name="connsiteX85" fmla="*/ 45720 w 1408345"/>
              <a:gd name="connsiteY85" fmla="*/ 279262 h 929226"/>
              <a:gd name="connsiteX86" fmla="*/ 91440 w 1408345"/>
              <a:gd name="connsiteY86" fmla="*/ 324982 h 929226"/>
              <a:gd name="connsiteX87" fmla="*/ 45720 w 1408345"/>
              <a:gd name="connsiteY87" fmla="*/ 370702 h 929226"/>
              <a:gd name="connsiteX88" fmla="*/ 0 w 1408345"/>
              <a:gd name="connsiteY88" fmla="*/ 324982 h 929226"/>
              <a:gd name="connsiteX89" fmla="*/ 45720 w 1408345"/>
              <a:gd name="connsiteY89" fmla="*/ 279262 h 929226"/>
              <a:gd name="connsiteX90" fmla="*/ 1362625 w 1408345"/>
              <a:gd name="connsiteY90" fmla="*/ 0 h 929226"/>
              <a:gd name="connsiteX91" fmla="*/ 1408345 w 1408345"/>
              <a:gd name="connsiteY91" fmla="*/ 45720 h 929226"/>
              <a:gd name="connsiteX92" fmla="*/ 1362625 w 1408345"/>
              <a:gd name="connsiteY92" fmla="*/ 91440 h 929226"/>
              <a:gd name="connsiteX93" fmla="*/ 1316905 w 1408345"/>
              <a:gd name="connsiteY93" fmla="*/ 45720 h 929226"/>
              <a:gd name="connsiteX94" fmla="*/ 1362625 w 1408345"/>
              <a:gd name="connsiteY94" fmla="*/ 0 h 929226"/>
              <a:gd name="connsiteX95" fmla="*/ 1099244 w 1408345"/>
              <a:gd name="connsiteY95" fmla="*/ 0 h 929226"/>
              <a:gd name="connsiteX96" fmla="*/ 1144964 w 1408345"/>
              <a:gd name="connsiteY96" fmla="*/ 45720 h 929226"/>
              <a:gd name="connsiteX97" fmla="*/ 1099244 w 1408345"/>
              <a:gd name="connsiteY97" fmla="*/ 91440 h 929226"/>
              <a:gd name="connsiteX98" fmla="*/ 1053524 w 1408345"/>
              <a:gd name="connsiteY98" fmla="*/ 45720 h 929226"/>
              <a:gd name="connsiteX99" fmla="*/ 1099244 w 1408345"/>
              <a:gd name="connsiteY99" fmla="*/ 0 h 929226"/>
              <a:gd name="connsiteX100" fmla="*/ 835863 w 1408345"/>
              <a:gd name="connsiteY100" fmla="*/ 0 h 929226"/>
              <a:gd name="connsiteX101" fmla="*/ 881583 w 1408345"/>
              <a:gd name="connsiteY101" fmla="*/ 45720 h 929226"/>
              <a:gd name="connsiteX102" fmla="*/ 835863 w 1408345"/>
              <a:gd name="connsiteY102" fmla="*/ 91440 h 929226"/>
              <a:gd name="connsiteX103" fmla="*/ 790143 w 1408345"/>
              <a:gd name="connsiteY103" fmla="*/ 45720 h 929226"/>
              <a:gd name="connsiteX104" fmla="*/ 835863 w 1408345"/>
              <a:gd name="connsiteY104" fmla="*/ 0 h 929226"/>
              <a:gd name="connsiteX105" fmla="*/ 572482 w 1408345"/>
              <a:gd name="connsiteY105" fmla="*/ 0 h 929226"/>
              <a:gd name="connsiteX106" fmla="*/ 618202 w 1408345"/>
              <a:gd name="connsiteY106" fmla="*/ 45720 h 929226"/>
              <a:gd name="connsiteX107" fmla="*/ 572482 w 1408345"/>
              <a:gd name="connsiteY107" fmla="*/ 91440 h 929226"/>
              <a:gd name="connsiteX108" fmla="*/ 526762 w 1408345"/>
              <a:gd name="connsiteY108" fmla="*/ 45720 h 929226"/>
              <a:gd name="connsiteX109" fmla="*/ 572482 w 1408345"/>
              <a:gd name="connsiteY109" fmla="*/ 0 h 929226"/>
              <a:gd name="connsiteX110" fmla="*/ 309101 w 1408345"/>
              <a:gd name="connsiteY110" fmla="*/ 0 h 929226"/>
              <a:gd name="connsiteX111" fmla="*/ 354821 w 1408345"/>
              <a:gd name="connsiteY111" fmla="*/ 45720 h 929226"/>
              <a:gd name="connsiteX112" fmla="*/ 309101 w 1408345"/>
              <a:gd name="connsiteY112" fmla="*/ 91440 h 929226"/>
              <a:gd name="connsiteX113" fmla="*/ 263381 w 1408345"/>
              <a:gd name="connsiteY113" fmla="*/ 45720 h 929226"/>
              <a:gd name="connsiteX114" fmla="*/ 309101 w 1408345"/>
              <a:gd name="connsiteY114" fmla="*/ 0 h 929226"/>
              <a:gd name="connsiteX115" fmla="*/ 45720 w 1408345"/>
              <a:gd name="connsiteY115" fmla="*/ 0 h 929226"/>
              <a:gd name="connsiteX116" fmla="*/ 91440 w 1408345"/>
              <a:gd name="connsiteY116" fmla="*/ 45720 h 929226"/>
              <a:gd name="connsiteX117" fmla="*/ 45720 w 1408345"/>
              <a:gd name="connsiteY117" fmla="*/ 91440 h 929226"/>
              <a:gd name="connsiteX118" fmla="*/ 0 w 1408345"/>
              <a:gd name="connsiteY118" fmla="*/ 45720 h 929226"/>
              <a:gd name="connsiteX119" fmla="*/ 45720 w 1408345"/>
              <a:gd name="connsiteY119" fmla="*/ 0 h 9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08345" h="929226">
                <a:moveTo>
                  <a:pt x="1362625" y="837786"/>
                </a:moveTo>
                <a:cubicBezTo>
                  <a:pt x="1387875" y="837786"/>
                  <a:pt x="1408345" y="858256"/>
                  <a:pt x="1408345" y="883506"/>
                </a:cubicBezTo>
                <a:cubicBezTo>
                  <a:pt x="1408345" y="908756"/>
                  <a:pt x="1387875" y="929226"/>
                  <a:pt x="1362625" y="929226"/>
                </a:cubicBezTo>
                <a:cubicBezTo>
                  <a:pt x="1337375" y="929226"/>
                  <a:pt x="1316905" y="908756"/>
                  <a:pt x="1316905" y="883506"/>
                </a:cubicBezTo>
                <a:cubicBezTo>
                  <a:pt x="1316905" y="858256"/>
                  <a:pt x="1337375" y="837786"/>
                  <a:pt x="1362625" y="837786"/>
                </a:cubicBezTo>
                <a:close/>
                <a:moveTo>
                  <a:pt x="1099244" y="837786"/>
                </a:moveTo>
                <a:cubicBezTo>
                  <a:pt x="1124494" y="837786"/>
                  <a:pt x="1144964" y="858256"/>
                  <a:pt x="1144964" y="883506"/>
                </a:cubicBezTo>
                <a:cubicBezTo>
                  <a:pt x="1144964" y="908756"/>
                  <a:pt x="1124494" y="929226"/>
                  <a:pt x="1099244" y="929226"/>
                </a:cubicBezTo>
                <a:cubicBezTo>
                  <a:pt x="1073994" y="929226"/>
                  <a:pt x="1053524" y="908756"/>
                  <a:pt x="1053524" y="883506"/>
                </a:cubicBezTo>
                <a:cubicBezTo>
                  <a:pt x="1053524" y="858256"/>
                  <a:pt x="1073994" y="837786"/>
                  <a:pt x="1099244" y="837786"/>
                </a:cubicBezTo>
                <a:close/>
                <a:moveTo>
                  <a:pt x="835863" y="837786"/>
                </a:moveTo>
                <a:cubicBezTo>
                  <a:pt x="861113" y="837786"/>
                  <a:pt x="881583" y="858256"/>
                  <a:pt x="881583" y="883506"/>
                </a:cubicBezTo>
                <a:cubicBezTo>
                  <a:pt x="881583" y="908756"/>
                  <a:pt x="861113" y="929226"/>
                  <a:pt x="835863" y="929226"/>
                </a:cubicBezTo>
                <a:cubicBezTo>
                  <a:pt x="810613" y="929226"/>
                  <a:pt x="790143" y="908756"/>
                  <a:pt x="790143" y="883506"/>
                </a:cubicBezTo>
                <a:cubicBezTo>
                  <a:pt x="790143" y="858256"/>
                  <a:pt x="810613" y="837786"/>
                  <a:pt x="835863" y="837786"/>
                </a:cubicBezTo>
                <a:close/>
                <a:moveTo>
                  <a:pt x="572482" y="837786"/>
                </a:moveTo>
                <a:cubicBezTo>
                  <a:pt x="597732" y="837786"/>
                  <a:pt x="618202" y="858256"/>
                  <a:pt x="618202" y="883506"/>
                </a:cubicBezTo>
                <a:cubicBezTo>
                  <a:pt x="618202" y="908756"/>
                  <a:pt x="597732" y="929226"/>
                  <a:pt x="572482" y="929226"/>
                </a:cubicBezTo>
                <a:cubicBezTo>
                  <a:pt x="547232" y="929226"/>
                  <a:pt x="526762" y="908756"/>
                  <a:pt x="526762" y="883506"/>
                </a:cubicBezTo>
                <a:cubicBezTo>
                  <a:pt x="526762" y="858256"/>
                  <a:pt x="547232" y="837786"/>
                  <a:pt x="572482" y="837786"/>
                </a:cubicBezTo>
                <a:close/>
                <a:moveTo>
                  <a:pt x="309101" y="837786"/>
                </a:moveTo>
                <a:cubicBezTo>
                  <a:pt x="334351" y="837786"/>
                  <a:pt x="354821" y="858256"/>
                  <a:pt x="354821" y="883506"/>
                </a:cubicBezTo>
                <a:cubicBezTo>
                  <a:pt x="354821" y="908756"/>
                  <a:pt x="334351" y="929226"/>
                  <a:pt x="309101" y="929226"/>
                </a:cubicBezTo>
                <a:cubicBezTo>
                  <a:pt x="283851" y="929226"/>
                  <a:pt x="263381" y="908756"/>
                  <a:pt x="263381" y="883506"/>
                </a:cubicBezTo>
                <a:cubicBezTo>
                  <a:pt x="263381" y="858256"/>
                  <a:pt x="283851" y="837786"/>
                  <a:pt x="309101" y="837786"/>
                </a:cubicBezTo>
                <a:close/>
                <a:moveTo>
                  <a:pt x="45720" y="837786"/>
                </a:moveTo>
                <a:cubicBezTo>
                  <a:pt x="70970" y="837786"/>
                  <a:pt x="91440" y="858256"/>
                  <a:pt x="91440" y="883506"/>
                </a:cubicBezTo>
                <a:cubicBezTo>
                  <a:pt x="91440" y="908756"/>
                  <a:pt x="70970" y="929226"/>
                  <a:pt x="45720" y="929226"/>
                </a:cubicBezTo>
                <a:cubicBezTo>
                  <a:pt x="20470" y="929226"/>
                  <a:pt x="0" y="908756"/>
                  <a:pt x="0" y="883506"/>
                </a:cubicBezTo>
                <a:cubicBezTo>
                  <a:pt x="0" y="858256"/>
                  <a:pt x="20470" y="837786"/>
                  <a:pt x="45720" y="837786"/>
                </a:cubicBezTo>
                <a:close/>
                <a:moveTo>
                  <a:pt x="1362625" y="558524"/>
                </a:moveTo>
                <a:cubicBezTo>
                  <a:pt x="1387875" y="558524"/>
                  <a:pt x="1408345" y="578994"/>
                  <a:pt x="1408345" y="604244"/>
                </a:cubicBezTo>
                <a:cubicBezTo>
                  <a:pt x="1408345" y="629494"/>
                  <a:pt x="1387875" y="649964"/>
                  <a:pt x="1362625" y="649964"/>
                </a:cubicBezTo>
                <a:cubicBezTo>
                  <a:pt x="1337375" y="649964"/>
                  <a:pt x="1316905" y="629494"/>
                  <a:pt x="1316905" y="604244"/>
                </a:cubicBezTo>
                <a:cubicBezTo>
                  <a:pt x="1316905" y="578994"/>
                  <a:pt x="1337375" y="558524"/>
                  <a:pt x="1362625" y="558524"/>
                </a:cubicBezTo>
                <a:close/>
                <a:moveTo>
                  <a:pt x="1099244" y="558524"/>
                </a:moveTo>
                <a:cubicBezTo>
                  <a:pt x="1124494" y="558524"/>
                  <a:pt x="1144964" y="578994"/>
                  <a:pt x="1144964" y="604244"/>
                </a:cubicBezTo>
                <a:cubicBezTo>
                  <a:pt x="1144964" y="629494"/>
                  <a:pt x="1124494" y="649964"/>
                  <a:pt x="1099244" y="649964"/>
                </a:cubicBezTo>
                <a:cubicBezTo>
                  <a:pt x="1073994" y="649964"/>
                  <a:pt x="1053524" y="629494"/>
                  <a:pt x="1053524" y="604244"/>
                </a:cubicBezTo>
                <a:cubicBezTo>
                  <a:pt x="1053524" y="578994"/>
                  <a:pt x="1073994" y="558524"/>
                  <a:pt x="1099244" y="558524"/>
                </a:cubicBezTo>
                <a:close/>
                <a:moveTo>
                  <a:pt x="835863" y="558524"/>
                </a:moveTo>
                <a:cubicBezTo>
                  <a:pt x="861113" y="558524"/>
                  <a:pt x="881583" y="578994"/>
                  <a:pt x="881583" y="604244"/>
                </a:cubicBezTo>
                <a:cubicBezTo>
                  <a:pt x="881583" y="629494"/>
                  <a:pt x="861113" y="649964"/>
                  <a:pt x="835863" y="649964"/>
                </a:cubicBezTo>
                <a:cubicBezTo>
                  <a:pt x="810613" y="649964"/>
                  <a:pt x="790143" y="629494"/>
                  <a:pt x="790143" y="604244"/>
                </a:cubicBezTo>
                <a:cubicBezTo>
                  <a:pt x="790143" y="578994"/>
                  <a:pt x="810613" y="558524"/>
                  <a:pt x="835863" y="558524"/>
                </a:cubicBezTo>
                <a:close/>
                <a:moveTo>
                  <a:pt x="572482" y="558524"/>
                </a:moveTo>
                <a:cubicBezTo>
                  <a:pt x="597732" y="558524"/>
                  <a:pt x="618202" y="578994"/>
                  <a:pt x="618202" y="604244"/>
                </a:cubicBezTo>
                <a:cubicBezTo>
                  <a:pt x="618202" y="629494"/>
                  <a:pt x="597732" y="649964"/>
                  <a:pt x="572482" y="649964"/>
                </a:cubicBezTo>
                <a:cubicBezTo>
                  <a:pt x="547232" y="649964"/>
                  <a:pt x="526762" y="629494"/>
                  <a:pt x="526762" y="604244"/>
                </a:cubicBezTo>
                <a:cubicBezTo>
                  <a:pt x="526762" y="578994"/>
                  <a:pt x="547232" y="558524"/>
                  <a:pt x="572482" y="558524"/>
                </a:cubicBezTo>
                <a:close/>
                <a:moveTo>
                  <a:pt x="309101" y="558524"/>
                </a:moveTo>
                <a:cubicBezTo>
                  <a:pt x="334351" y="558524"/>
                  <a:pt x="354821" y="578994"/>
                  <a:pt x="354821" y="604244"/>
                </a:cubicBezTo>
                <a:cubicBezTo>
                  <a:pt x="354821" y="629494"/>
                  <a:pt x="334351" y="649964"/>
                  <a:pt x="309101" y="649964"/>
                </a:cubicBezTo>
                <a:cubicBezTo>
                  <a:pt x="283851" y="649964"/>
                  <a:pt x="263381" y="629494"/>
                  <a:pt x="263381" y="604244"/>
                </a:cubicBezTo>
                <a:cubicBezTo>
                  <a:pt x="263381" y="578994"/>
                  <a:pt x="283851" y="558524"/>
                  <a:pt x="309101" y="558524"/>
                </a:cubicBezTo>
                <a:close/>
                <a:moveTo>
                  <a:pt x="45720" y="558524"/>
                </a:moveTo>
                <a:cubicBezTo>
                  <a:pt x="70970" y="558524"/>
                  <a:pt x="91440" y="578994"/>
                  <a:pt x="91440" y="604244"/>
                </a:cubicBezTo>
                <a:cubicBezTo>
                  <a:pt x="91440" y="629494"/>
                  <a:pt x="70970" y="649964"/>
                  <a:pt x="45720" y="649964"/>
                </a:cubicBezTo>
                <a:cubicBezTo>
                  <a:pt x="20470" y="649964"/>
                  <a:pt x="0" y="629494"/>
                  <a:pt x="0" y="604244"/>
                </a:cubicBezTo>
                <a:cubicBezTo>
                  <a:pt x="0" y="578994"/>
                  <a:pt x="20470" y="558524"/>
                  <a:pt x="45720" y="558524"/>
                </a:cubicBezTo>
                <a:close/>
                <a:moveTo>
                  <a:pt x="1362625" y="279262"/>
                </a:moveTo>
                <a:cubicBezTo>
                  <a:pt x="1387875" y="279262"/>
                  <a:pt x="1408345" y="299732"/>
                  <a:pt x="1408345" y="324982"/>
                </a:cubicBezTo>
                <a:cubicBezTo>
                  <a:pt x="1408345" y="350232"/>
                  <a:pt x="1387875" y="370702"/>
                  <a:pt x="1362625" y="370702"/>
                </a:cubicBezTo>
                <a:cubicBezTo>
                  <a:pt x="1337375" y="370702"/>
                  <a:pt x="1316905" y="350232"/>
                  <a:pt x="1316905" y="324982"/>
                </a:cubicBezTo>
                <a:cubicBezTo>
                  <a:pt x="1316905" y="299732"/>
                  <a:pt x="1337375" y="279262"/>
                  <a:pt x="1362625" y="279262"/>
                </a:cubicBezTo>
                <a:close/>
                <a:moveTo>
                  <a:pt x="1099244" y="279262"/>
                </a:moveTo>
                <a:cubicBezTo>
                  <a:pt x="1124494" y="279262"/>
                  <a:pt x="1144964" y="299732"/>
                  <a:pt x="1144964" y="324982"/>
                </a:cubicBezTo>
                <a:cubicBezTo>
                  <a:pt x="1144964" y="350232"/>
                  <a:pt x="1124494" y="370702"/>
                  <a:pt x="1099244" y="370702"/>
                </a:cubicBezTo>
                <a:cubicBezTo>
                  <a:pt x="1073994" y="370702"/>
                  <a:pt x="1053524" y="350232"/>
                  <a:pt x="1053524" y="324982"/>
                </a:cubicBezTo>
                <a:cubicBezTo>
                  <a:pt x="1053524" y="299732"/>
                  <a:pt x="1073994" y="279262"/>
                  <a:pt x="1099244" y="279262"/>
                </a:cubicBezTo>
                <a:close/>
                <a:moveTo>
                  <a:pt x="835863" y="279262"/>
                </a:moveTo>
                <a:cubicBezTo>
                  <a:pt x="861113" y="279262"/>
                  <a:pt x="881583" y="299732"/>
                  <a:pt x="881583" y="324982"/>
                </a:cubicBezTo>
                <a:cubicBezTo>
                  <a:pt x="881583" y="350232"/>
                  <a:pt x="861113" y="370702"/>
                  <a:pt x="835863" y="370702"/>
                </a:cubicBezTo>
                <a:cubicBezTo>
                  <a:pt x="810613" y="370702"/>
                  <a:pt x="790143" y="350232"/>
                  <a:pt x="790143" y="324982"/>
                </a:cubicBezTo>
                <a:cubicBezTo>
                  <a:pt x="790143" y="299732"/>
                  <a:pt x="810613" y="279262"/>
                  <a:pt x="835863" y="279262"/>
                </a:cubicBezTo>
                <a:close/>
                <a:moveTo>
                  <a:pt x="572482" y="279262"/>
                </a:moveTo>
                <a:cubicBezTo>
                  <a:pt x="597732" y="279262"/>
                  <a:pt x="618202" y="299732"/>
                  <a:pt x="618202" y="324982"/>
                </a:cubicBezTo>
                <a:cubicBezTo>
                  <a:pt x="618202" y="350232"/>
                  <a:pt x="597732" y="370702"/>
                  <a:pt x="572482" y="370702"/>
                </a:cubicBezTo>
                <a:cubicBezTo>
                  <a:pt x="547232" y="370702"/>
                  <a:pt x="526762" y="350232"/>
                  <a:pt x="526762" y="324982"/>
                </a:cubicBezTo>
                <a:cubicBezTo>
                  <a:pt x="526762" y="299732"/>
                  <a:pt x="547232" y="279262"/>
                  <a:pt x="572482" y="279262"/>
                </a:cubicBezTo>
                <a:close/>
                <a:moveTo>
                  <a:pt x="309101" y="279262"/>
                </a:moveTo>
                <a:cubicBezTo>
                  <a:pt x="334351" y="279262"/>
                  <a:pt x="354821" y="299732"/>
                  <a:pt x="354821" y="324982"/>
                </a:cubicBezTo>
                <a:cubicBezTo>
                  <a:pt x="354821" y="350232"/>
                  <a:pt x="334351" y="370702"/>
                  <a:pt x="309101" y="370702"/>
                </a:cubicBezTo>
                <a:cubicBezTo>
                  <a:pt x="283851" y="370702"/>
                  <a:pt x="263381" y="350232"/>
                  <a:pt x="263381" y="324982"/>
                </a:cubicBezTo>
                <a:cubicBezTo>
                  <a:pt x="263381" y="299732"/>
                  <a:pt x="283851" y="279262"/>
                  <a:pt x="309101" y="279262"/>
                </a:cubicBezTo>
                <a:close/>
                <a:moveTo>
                  <a:pt x="45720" y="279262"/>
                </a:moveTo>
                <a:cubicBezTo>
                  <a:pt x="70970" y="279262"/>
                  <a:pt x="91440" y="299732"/>
                  <a:pt x="91440" y="324982"/>
                </a:cubicBezTo>
                <a:cubicBezTo>
                  <a:pt x="91440" y="350232"/>
                  <a:pt x="70970" y="370702"/>
                  <a:pt x="45720" y="370702"/>
                </a:cubicBezTo>
                <a:cubicBezTo>
                  <a:pt x="20470" y="370702"/>
                  <a:pt x="0" y="350232"/>
                  <a:pt x="0" y="324982"/>
                </a:cubicBezTo>
                <a:cubicBezTo>
                  <a:pt x="0" y="299732"/>
                  <a:pt x="20470" y="279262"/>
                  <a:pt x="45720" y="279262"/>
                </a:cubicBezTo>
                <a:close/>
                <a:moveTo>
                  <a:pt x="1362625" y="0"/>
                </a:moveTo>
                <a:cubicBezTo>
                  <a:pt x="1387875" y="0"/>
                  <a:pt x="1408345" y="20470"/>
                  <a:pt x="1408345" y="45720"/>
                </a:cubicBezTo>
                <a:cubicBezTo>
                  <a:pt x="1408345" y="70970"/>
                  <a:pt x="1387875" y="91440"/>
                  <a:pt x="1362625" y="91440"/>
                </a:cubicBezTo>
                <a:cubicBezTo>
                  <a:pt x="1337375" y="91440"/>
                  <a:pt x="1316905" y="70970"/>
                  <a:pt x="1316905" y="45720"/>
                </a:cubicBezTo>
                <a:cubicBezTo>
                  <a:pt x="1316905" y="20470"/>
                  <a:pt x="1337375" y="0"/>
                  <a:pt x="1362625" y="0"/>
                </a:cubicBezTo>
                <a:close/>
                <a:moveTo>
                  <a:pt x="1099244" y="0"/>
                </a:moveTo>
                <a:cubicBezTo>
                  <a:pt x="1124494" y="0"/>
                  <a:pt x="1144964" y="20470"/>
                  <a:pt x="1144964" y="45720"/>
                </a:cubicBezTo>
                <a:cubicBezTo>
                  <a:pt x="1144964" y="70970"/>
                  <a:pt x="1124494" y="91440"/>
                  <a:pt x="1099244" y="91440"/>
                </a:cubicBezTo>
                <a:cubicBezTo>
                  <a:pt x="1073994" y="91440"/>
                  <a:pt x="1053524" y="70970"/>
                  <a:pt x="1053524" y="45720"/>
                </a:cubicBezTo>
                <a:cubicBezTo>
                  <a:pt x="1053524" y="20470"/>
                  <a:pt x="1073994" y="0"/>
                  <a:pt x="1099244" y="0"/>
                </a:cubicBezTo>
                <a:close/>
                <a:moveTo>
                  <a:pt x="835863" y="0"/>
                </a:moveTo>
                <a:cubicBezTo>
                  <a:pt x="861113" y="0"/>
                  <a:pt x="881583" y="20470"/>
                  <a:pt x="881583" y="45720"/>
                </a:cubicBezTo>
                <a:cubicBezTo>
                  <a:pt x="881583" y="70970"/>
                  <a:pt x="861113" y="91440"/>
                  <a:pt x="835863" y="91440"/>
                </a:cubicBezTo>
                <a:cubicBezTo>
                  <a:pt x="810613" y="91440"/>
                  <a:pt x="790143" y="70970"/>
                  <a:pt x="790143" y="45720"/>
                </a:cubicBezTo>
                <a:cubicBezTo>
                  <a:pt x="790143" y="20470"/>
                  <a:pt x="810613" y="0"/>
                  <a:pt x="835863" y="0"/>
                </a:cubicBezTo>
                <a:close/>
                <a:moveTo>
                  <a:pt x="572482" y="0"/>
                </a:moveTo>
                <a:cubicBezTo>
                  <a:pt x="597732" y="0"/>
                  <a:pt x="618202" y="20470"/>
                  <a:pt x="618202" y="45720"/>
                </a:cubicBezTo>
                <a:cubicBezTo>
                  <a:pt x="618202" y="70970"/>
                  <a:pt x="597732" y="91440"/>
                  <a:pt x="572482" y="91440"/>
                </a:cubicBezTo>
                <a:cubicBezTo>
                  <a:pt x="547232" y="91440"/>
                  <a:pt x="526762" y="70970"/>
                  <a:pt x="526762" y="45720"/>
                </a:cubicBezTo>
                <a:cubicBezTo>
                  <a:pt x="526762" y="20470"/>
                  <a:pt x="547232" y="0"/>
                  <a:pt x="572482" y="0"/>
                </a:cubicBezTo>
                <a:close/>
                <a:moveTo>
                  <a:pt x="309101" y="0"/>
                </a:moveTo>
                <a:cubicBezTo>
                  <a:pt x="334351" y="0"/>
                  <a:pt x="354821" y="20470"/>
                  <a:pt x="354821" y="45720"/>
                </a:cubicBezTo>
                <a:cubicBezTo>
                  <a:pt x="354821" y="70970"/>
                  <a:pt x="334351" y="91440"/>
                  <a:pt x="309101" y="91440"/>
                </a:cubicBezTo>
                <a:cubicBezTo>
                  <a:pt x="283851" y="91440"/>
                  <a:pt x="263381" y="70970"/>
                  <a:pt x="263381" y="45720"/>
                </a:cubicBezTo>
                <a:cubicBezTo>
                  <a:pt x="263381" y="20470"/>
                  <a:pt x="283851" y="0"/>
                  <a:pt x="309101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C8A65B71-8AFD-4713-9041-0B8513065702}"/>
              </a:ext>
            </a:extLst>
          </p:cNvPr>
          <p:cNvSpPr/>
          <p:nvPr/>
        </p:nvSpPr>
        <p:spPr>
          <a:xfrm flipH="1" flipV="1">
            <a:off x="5494368" y="3092142"/>
            <a:ext cx="960352" cy="960352"/>
          </a:xfrm>
          <a:prstGeom prst="teardrop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0A6DC195-013B-4ED8-BCEE-73046B95275B}"/>
              </a:ext>
            </a:extLst>
          </p:cNvPr>
          <p:cNvSpPr/>
          <p:nvPr/>
        </p:nvSpPr>
        <p:spPr>
          <a:xfrm rot="16200000" flipH="1" flipV="1">
            <a:off x="823765" y="7836077"/>
            <a:ext cx="418969" cy="418969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ardrop 20">
            <a:extLst>
              <a:ext uri="{FF2B5EF4-FFF2-40B4-BE49-F238E27FC236}">
                <a16:creationId xmlns:a16="http://schemas.microsoft.com/office/drawing/2014/main" id="{945D5D8C-473B-4BB7-970F-1ED1C608B5C8}"/>
              </a:ext>
            </a:extLst>
          </p:cNvPr>
          <p:cNvSpPr/>
          <p:nvPr/>
        </p:nvSpPr>
        <p:spPr>
          <a:xfrm flipH="1" flipV="1">
            <a:off x="1379288" y="7311608"/>
            <a:ext cx="733954" cy="733954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96C32A54-D47A-4919-9397-BFD3831A0A90}"/>
              </a:ext>
            </a:extLst>
          </p:cNvPr>
          <p:cNvSpPr/>
          <p:nvPr/>
        </p:nvSpPr>
        <p:spPr>
          <a:xfrm>
            <a:off x="6077869" y="6714856"/>
            <a:ext cx="1723730" cy="1723730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5B58F9A9-49F3-4074-8401-34BF6FAA5CAC}"/>
              </a:ext>
            </a:extLst>
          </p:cNvPr>
          <p:cNvSpPr/>
          <p:nvPr/>
        </p:nvSpPr>
        <p:spPr>
          <a:xfrm flipV="1">
            <a:off x="5723402" y="2559222"/>
            <a:ext cx="354467" cy="354467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7A7F613E-6E9F-4CFD-85F7-BAED7CA458BB}"/>
              </a:ext>
            </a:extLst>
          </p:cNvPr>
          <p:cNvSpPr/>
          <p:nvPr/>
        </p:nvSpPr>
        <p:spPr>
          <a:xfrm>
            <a:off x="-733048" y="10822361"/>
            <a:ext cx="1723730" cy="1723730"/>
          </a:xfrm>
          <a:prstGeom prst="teardrop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C332D70-8F7C-46A0-8B7C-2104B8BFE44A}"/>
              </a:ext>
            </a:extLst>
          </p:cNvPr>
          <p:cNvSpPr/>
          <p:nvPr/>
        </p:nvSpPr>
        <p:spPr>
          <a:xfrm rot="8110091">
            <a:off x="4369212" y="-1363829"/>
            <a:ext cx="2469887" cy="2506455"/>
          </a:xfrm>
          <a:custGeom>
            <a:avLst/>
            <a:gdLst>
              <a:gd name="connsiteX0" fmla="*/ 2461260 w 2506980"/>
              <a:gd name="connsiteY0" fmla="*/ 868260 h 2544096"/>
              <a:gd name="connsiteX1" fmla="*/ 2470370 w 2506980"/>
              <a:gd name="connsiteY1" fmla="*/ 893151 h 2544096"/>
              <a:gd name="connsiteX2" fmla="*/ 2501768 w 2506980"/>
              <a:gd name="connsiteY2" fmla="*/ 1015260 h 2544096"/>
              <a:gd name="connsiteX3" fmla="*/ 2506980 w 2506980"/>
              <a:gd name="connsiteY3" fmla="*/ 1049414 h 2544096"/>
              <a:gd name="connsiteX4" fmla="*/ 2506980 w 2506980"/>
              <a:gd name="connsiteY4" fmla="*/ 1494683 h 2544096"/>
              <a:gd name="connsiteX5" fmla="*/ 2501768 w 2506980"/>
              <a:gd name="connsiteY5" fmla="*/ 1528837 h 2544096"/>
              <a:gd name="connsiteX6" fmla="*/ 2470370 w 2506980"/>
              <a:gd name="connsiteY6" fmla="*/ 1650946 h 2544096"/>
              <a:gd name="connsiteX7" fmla="*/ 2461260 w 2506980"/>
              <a:gd name="connsiteY7" fmla="*/ 1675836 h 2544096"/>
              <a:gd name="connsiteX8" fmla="*/ 45720 w 2506980"/>
              <a:gd name="connsiteY8" fmla="*/ 868260 h 2544096"/>
              <a:gd name="connsiteX9" fmla="*/ 45720 w 2506980"/>
              <a:gd name="connsiteY9" fmla="*/ 1675836 h 2544096"/>
              <a:gd name="connsiteX10" fmla="*/ 36610 w 2506980"/>
              <a:gd name="connsiteY10" fmla="*/ 1650946 h 2544096"/>
              <a:gd name="connsiteX11" fmla="*/ 5213 w 2506980"/>
              <a:gd name="connsiteY11" fmla="*/ 1528837 h 2544096"/>
              <a:gd name="connsiteX12" fmla="*/ 0 w 2506980"/>
              <a:gd name="connsiteY12" fmla="*/ 1494683 h 2544096"/>
              <a:gd name="connsiteX13" fmla="*/ 0 w 2506980"/>
              <a:gd name="connsiteY13" fmla="*/ 1049414 h 2544096"/>
              <a:gd name="connsiteX14" fmla="*/ 5213 w 2506980"/>
              <a:gd name="connsiteY14" fmla="*/ 1015260 h 2544096"/>
              <a:gd name="connsiteX15" fmla="*/ 36610 w 2506980"/>
              <a:gd name="connsiteY15" fmla="*/ 893151 h 2544096"/>
              <a:gd name="connsiteX16" fmla="*/ 175260 w 2506980"/>
              <a:gd name="connsiteY16" fmla="*/ 595327 h 2544096"/>
              <a:gd name="connsiteX17" fmla="*/ 175260 w 2506980"/>
              <a:gd name="connsiteY17" fmla="*/ 1948770 h 2544096"/>
              <a:gd name="connsiteX18" fmla="*/ 133111 w 2506980"/>
              <a:gd name="connsiteY18" fmla="*/ 1879390 h 2544096"/>
              <a:gd name="connsiteX19" fmla="*/ 129540 w 2506980"/>
              <a:gd name="connsiteY19" fmla="*/ 1871978 h 2544096"/>
              <a:gd name="connsiteX20" fmla="*/ 129540 w 2506980"/>
              <a:gd name="connsiteY20" fmla="*/ 672119 h 2544096"/>
              <a:gd name="connsiteX21" fmla="*/ 133111 w 2506980"/>
              <a:gd name="connsiteY21" fmla="*/ 664706 h 2544096"/>
              <a:gd name="connsiteX22" fmla="*/ 2331720 w 2506980"/>
              <a:gd name="connsiteY22" fmla="*/ 595326 h 2544096"/>
              <a:gd name="connsiteX23" fmla="*/ 2373869 w 2506980"/>
              <a:gd name="connsiteY23" fmla="*/ 664706 h 2544096"/>
              <a:gd name="connsiteX24" fmla="*/ 2377440 w 2506980"/>
              <a:gd name="connsiteY24" fmla="*/ 672119 h 2544096"/>
              <a:gd name="connsiteX25" fmla="*/ 2377440 w 2506980"/>
              <a:gd name="connsiteY25" fmla="*/ 1871978 h 2544096"/>
              <a:gd name="connsiteX26" fmla="*/ 2373869 w 2506980"/>
              <a:gd name="connsiteY26" fmla="*/ 1879390 h 2544096"/>
              <a:gd name="connsiteX27" fmla="*/ 2331720 w 2506980"/>
              <a:gd name="connsiteY27" fmla="*/ 1948770 h 2544096"/>
              <a:gd name="connsiteX28" fmla="*/ 2202180 w 2506980"/>
              <a:gd name="connsiteY28" fmla="*/ 423584 h 2544096"/>
              <a:gd name="connsiteX29" fmla="*/ 2236697 w 2506980"/>
              <a:gd name="connsiteY29" fmla="*/ 461562 h 2544096"/>
              <a:gd name="connsiteX30" fmla="*/ 2247900 w 2506980"/>
              <a:gd name="connsiteY30" fmla="*/ 476544 h 2544096"/>
              <a:gd name="connsiteX31" fmla="*/ 2247900 w 2506980"/>
              <a:gd name="connsiteY31" fmla="*/ 2067553 h 2544096"/>
              <a:gd name="connsiteX32" fmla="*/ 2236697 w 2506980"/>
              <a:gd name="connsiteY32" fmla="*/ 2082535 h 2544096"/>
              <a:gd name="connsiteX33" fmla="*/ 2202180 w 2506980"/>
              <a:gd name="connsiteY33" fmla="*/ 2120513 h 2544096"/>
              <a:gd name="connsiteX34" fmla="*/ 304800 w 2506980"/>
              <a:gd name="connsiteY34" fmla="*/ 423584 h 2544096"/>
              <a:gd name="connsiteX35" fmla="*/ 304800 w 2506980"/>
              <a:gd name="connsiteY35" fmla="*/ 2120513 h 2544096"/>
              <a:gd name="connsiteX36" fmla="*/ 270284 w 2506980"/>
              <a:gd name="connsiteY36" fmla="*/ 2082535 h 2544096"/>
              <a:gd name="connsiteX37" fmla="*/ 259080 w 2506980"/>
              <a:gd name="connsiteY37" fmla="*/ 2067553 h 2544096"/>
              <a:gd name="connsiteX38" fmla="*/ 259080 w 2506980"/>
              <a:gd name="connsiteY38" fmla="*/ 476544 h 2544096"/>
              <a:gd name="connsiteX39" fmla="*/ 270284 w 2506980"/>
              <a:gd name="connsiteY39" fmla="*/ 461562 h 2544096"/>
              <a:gd name="connsiteX40" fmla="*/ 2072640 w 2506980"/>
              <a:gd name="connsiteY40" fmla="*/ 296715 h 2544096"/>
              <a:gd name="connsiteX41" fmla="*/ 2118360 w 2506980"/>
              <a:gd name="connsiteY41" fmla="*/ 338269 h 2544096"/>
              <a:gd name="connsiteX42" fmla="*/ 2118360 w 2506980"/>
              <a:gd name="connsiteY42" fmla="*/ 2205828 h 2544096"/>
              <a:gd name="connsiteX43" fmla="*/ 2072640 w 2506980"/>
              <a:gd name="connsiteY43" fmla="*/ 2247381 h 2544096"/>
              <a:gd name="connsiteX44" fmla="*/ 434340 w 2506980"/>
              <a:gd name="connsiteY44" fmla="*/ 296715 h 2544096"/>
              <a:gd name="connsiteX45" fmla="*/ 434340 w 2506980"/>
              <a:gd name="connsiteY45" fmla="*/ 2247381 h 2544096"/>
              <a:gd name="connsiteX46" fmla="*/ 388620 w 2506980"/>
              <a:gd name="connsiteY46" fmla="*/ 2205828 h 2544096"/>
              <a:gd name="connsiteX47" fmla="*/ 388620 w 2506980"/>
              <a:gd name="connsiteY47" fmla="*/ 338269 h 2544096"/>
              <a:gd name="connsiteX48" fmla="*/ 563880 w 2506980"/>
              <a:gd name="connsiteY48" fmla="*/ 201648 h 2544096"/>
              <a:gd name="connsiteX49" fmla="*/ 563880 w 2506980"/>
              <a:gd name="connsiteY49" fmla="*/ 2342448 h 2544096"/>
              <a:gd name="connsiteX50" fmla="*/ 541093 w 2506980"/>
              <a:gd name="connsiteY50" fmla="*/ 2328605 h 2544096"/>
              <a:gd name="connsiteX51" fmla="*/ 518160 w 2506980"/>
              <a:gd name="connsiteY51" fmla="*/ 2311456 h 2544096"/>
              <a:gd name="connsiteX52" fmla="*/ 518160 w 2506980"/>
              <a:gd name="connsiteY52" fmla="*/ 232641 h 2544096"/>
              <a:gd name="connsiteX53" fmla="*/ 541093 w 2506980"/>
              <a:gd name="connsiteY53" fmla="*/ 215492 h 2544096"/>
              <a:gd name="connsiteX54" fmla="*/ 1943100 w 2506980"/>
              <a:gd name="connsiteY54" fmla="*/ 201648 h 2544096"/>
              <a:gd name="connsiteX55" fmla="*/ 1965887 w 2506980"/>
              <a:gd name="connsiteY55" fmla="*/ 215492 h 2544096"/>
              <a:gd name="connsiteX56" fmla="*/ 1988820 w 2506980"/>
              <a:gd name="connsiteY56" fmla="*/ 232641 h 2544096"/>
              <a:gd name="connsiteX57" fmla="*/ 1988820 w 2506980"/>
              <a:gd name="connsiteY57" fmla="*/ 2311456 h 2544096"/>
              <a:gd name="connsiteX58" fmla="*/ 1965887 w 2506980"/>
              <a:gd name="connsiteY58" fmla="*/ 2328605 h 2544096"/>
              <a:gd name="connsiteX59" fmla="*/ 1943100 w 2506980"/>
              <a:gd name="connsiteY59" fmla="*/ 2342448 h 2544096"/>
              <a:gd name="connsiteX60" fmla="*/ 1813560 w 2506980"/>
              <a:gd name="connsiteY60" fmla="*/ 128897 h 2544096"/>
              <a:gd name="connsiteX61" fmla="*/ 1859280 w 2506980"/>
              <a:gd name="connsiteY61" fmla="*/ 150921 h 2544096"/>
              <a:gd name="connsiteX62" fmla="*/ 1859280 w 2506980"/>
              <a:gd name="connsiteY62" fmla="*/ 2393175 h 2544096"/>
              <a:gd name="connsiteX63" fmla="*/ 1813560 w 2506980"/>
              <a:gd name="connsiteY63" fmla="*/ 2415200 h 2544096"/>
              <a:gd name="connsiteX64" fmla="*/ 693420 w 2506980"/>
              <a:gd name="connsiteY64" fmla="*/ 128897 h 2544096"/>
              <a:gd name="connsiteX65" fmla="*/ 693420 w 2506980"/>
              <a:gd name="connsiteY65" fmla="*/ 2415200 h 2544096"/>
              <a:gd name="connsiteX66" fmla="*/ 647700 w 2506980"/>
              <a:gd name="connsiteY66" fmla="*/ 2393175 h 2544096"/>
              <a:gd name="connsiteX67" fmla="*/ 647700 w 2506980"/>
              <a:gd name="connsiteY67" fmla="*/ 150921 h 2544096"/>
              <a:gd name="connsiteX68" fmla="*/ 1684020 w 2506980"/>
              <a:gd name="connsiteY68" fmla="*/ 74066 h 2544096"/>
              <a:gd name="connsiteX69" fmla="*/ 1729740 w 2506980"/>
              <a:gd name="connsiteY69" fmla="*/ 90800 h 2544096"/>
              <a:gd name="connsiteX70" fmla="*/ 1729740 w 2506980"/>
              <a:gd name="connsiteY70" fmla="*/ 2453297 h 2544096"/>
              <a:gd name="connsiteX71" fmla="*/ 1684020 w 2506980"/>
              <a:gd name="connsiteY71" fmla="*/ 2470030 h 2544096"/>
              <a:gd name="connsiteX72" fmla="*/ 822960 w 2506980"/>
              <a:gd name="connsiteY72" fmla="*/ 74066 h 2544096"/>
              <a:gd name="connsiteX73" fmla="*/ 822960 w 2506980"/>
              <a:gd name="connsiteY73" fmla="*/ 2470030 h 2544096"/>
              <a:gd name="connsiteX74" fmla="*/ 777240 w 2506980"/>
              <a:gd name="connsiteY74" fmla="*/ 2453297 h 2544096"/>
              <a:gd name="connsiteX75" fmla="*/ 777240 w 2506980"/>
              <a:gd name="connsiteY75" fmla="*/ 90800 h 2544096"/>
              <a:gd name="connsiteX76" fmla="*/ 952500 w 2506980"/>
              <a:gd name="connsiteY76" fmla="*/ 35136 h 2544096"/>
              <a:gd name="connsiteX77" fmla="*/ 952500 w 2506980"/>
              <a:gd name="connsiteY77" fmla="*/ 2508960 h 2544096"/>
              <a:gd name="connsiteX78" fmla="*/ 906780 w 2506980"/>
              <a:gd name="connsiteY78" fmla="*/ 2497204 h 2544096"/>
              <a:gd name="connsiteX79" fmla="*/ 906780 w 2506980"/>
              <a:gd name="connsiteY79" fmla="*/ 46892 h 2544096"/>
              <a:gd name="connsiteX80" fmla="*/ 1554480 w 2506980"/>
              <a:gd name="connsiteY80" fmla="*/ 35136 h 2544096"/>
              <a:gd name="connsiteX81" fmla="*/ 1600200 w 2506980"/>
              <a:gd name="connsiteY81" fmla="*/ 46892 h 2544096"/>
              <a:gd name="connsiteX82" fmla="*/ 1600200 w 2506980"/>
              <a:gd name="connsiteY82" fmla="*/ 2497204 h 2544096"/>
              <a:gd name="connsiteX83" fmla="*/ 1554480 w 2506980"/>
              <a:gd name="connsiteY83" fmla="*/ 2508960 h 2544096"/>
              <a:gd name="connsiteX84" fmla="*/ 1424940 w 2506980"/>
              <a:gd name="connsiteY84" fmla="*/ 10746 h 2544096"/>
              <a:gd name="connsiteX85" fmla="*/ 1470660 w 2506980"/>
              <a:gd name="connsiteY85" fmla="*/ 17724 h 2544096"/>
              <a:gd name="connsiteX86" fmla="*/ 1470660 w 2506980"/>
              <a:gd name="connsiteY86" fmla="*/ 2526372 h 2544096"/>
              <a:gd name="connsiteX87" fmla="*/ 1424940 w 2506980"/>
              <a:gd name="connsiteY87" fmla="*/ 2533350 h 2544096"/>
              <a:gd name="connsiteX88" fmla="*/ 1082040 w 2506980"/>
              <a:gd name="connsiteY88" fmla="*/ 10746 h 2544096"/>
              <a:gd name="connsiteX89" fmla="*/ 1082040 w 2506980"/>
              <a:gd name="connsiteY89" fmla="*/ 2533350 h 2544096"/>
              <a:gd name="connsiteX90" fmla="*/ 1036320 w 2506980"/>
              <a:gd name="connsiteY90" fmla="*/ 2526372 h 2544096"/>
              <a:gd name="connsiteX91" fmla="*/ 1036320 w 2506980"/>
              <a:gd name="connsiteY91" fmla="*/ 17724 h 2544096"/>
              <a:gd name="connsiteX92" fmla="*/ 1295400 w 2506980"/>
              <a:gd name="connsiteY92" fmla="*/ 0 h 2544096"/>
              <a:gd name="connsiteX93" fmla="*/ 1341120 w 2506980"/>
              <a:gd name="connsiteY93" fmla="*/ 2309 h 2544096"/>
              <a:gd name="connsiteX94" fmla="*/ 1341120 w 2506980"/>
              <a:gd name="connsiteY94" fmla="*/ 2541787 h 2544096"/>
              <a:gd name="connsiteX95" fmla="*/ 1295400 w 2506980"/>
              <a:gd name="connsiteY95" fmla="*/ 2544096 h 2544096"/>
              <a:gd name="connsiteX96" fmla="*/ 1211580 w 2506980"/>
              <a:gd name="connsiteY96" fmla="*/ 0 h 2544096"/>
              <a:gd name="connsiteX97" fmla="*/ 1211580 w 2506980"/>
              <a:gd name="connsiteY97" fmla="*/ 2544096 h 2544096"/>
              <a:gd name="connsiteX98" fmla="*/ 1165860 w 2506980"/>
              <a:gd name="connsiteY98" fmla="*/ 2541787 h 2544096"/>
              <a:gd name="connsiteX99" fmla="*/ 1165860 w 2506980"/>
              <a:gd name="connsiteY99" fmla="*/ 2309 h 254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506980" h="2544096">
                <a:moveTo>
                  <a:pt x="2461260" y="868260"/>
                </a:moveTo>
                <a:lnTo>
                  <a:pt x="2470370" y="893151"/>
                </a:lnTo>
                <a:cubicBezTo>
                  <a:pt x="2482780" y="933049"/>
                  <a:pt x="2493281" y="973787"/>
                  <a:pt x="2501768" y="1015260"/>
                </a:cubicBezTo>
                <a:lnTo>
                  <a:pt x="2506980" y="1049414"/>
                </a:lnTo>
                <a:lnTo>
                  <a:pt x="2506980" y="1494683"/>
                </a:lnTo>
                <a:lnTo>
                  <a:pt x="2501768" y="1528837"/>
                </a:lnTo>
                <a:cubicBezTo>
                  <a:pt x="2493281" y="1570309"/>
                  <a:pt x="2482780" y="1611048"/>
                  <a:pt x="2470370" y="1650946"/>
                </a:cubicBezTo>
                <a:lnTo>
                  <a:pt x="2461260" y="1675836"/>
                </a:lnTo>
                <a:close/>
                <a:moveTo>
                  <a:pt x="45720" y="868260"/>
                </a:moveTo>
                <a:lnTo>
                  <a:pt x="45720" y="1675836"/>
                </a:lnTo>
                <a:lnTo>
                  <a:pt x="36610" y="1650946"/>
                </a:lnTo>
                <a:cubicBezTo>
                  <a:pt x="24201" y="1611048"/>
                  <a:pt x="13699" y="1570309"/>
                  <a:pt x="5213" y="1528837"/>
                </a:cubicBezTo>
                <a:lnTo>
                  <a:pt x="0" y="1494683"/>
                </a:lnTo>
                <a:lnTo>
                  <a:pt x="0" y="1049414"/>
                </a:lnTo>
                <a:lnTo>
                  <a:pt x="5213" y="1015260"/>
                </a:lnTo>
                <a:cubicBezTo>
                  <a:pt x="13699" y="973787"/>
                  <a:pt x="24201" y="933049"/>
                  <a:pt x="36610" y="893151"/>
                </a:cubicBezTo>
                <a:close/>
                <a:moveTo>
                  <a:pt x="175260" y="595327"/>
                </a:moveTo>
                <a:lnTo>
                  <a:pt x="175260" y="1948770"/>
                </a:lnTo>
                <a:lnTo>
                  <a:pt x="133111" y="1879390"/>
                </a:lnTo>
                <a:lnTo>
                  <a:pt x="129540" y="1871978"/>
                </a:lnTo>
                <a:lnTo>
                  <a:pt x="129540" y="672119"/>
                </a:lnTo>
                <a:lnTo>
                  <a:pt x="133111" y="664706"/>
                </a:lnTo>
                <a:close/>
                <a:moveTo>
                  <a:pt x="2331720" y="595326"/>
                </a:moveTo>
                <a:lnTo>
                  <a:pt x="2373869" y="664706"/>
                </a:lnTo>
                <a:lnTo>
                  <a:pt x="2377440" y="672119"/>
                </a:lnTo>
                <a:lnTo>
                  <a:pt x="2377440" y="1871978"/>
                </a:lnTo>
                <a:lnTo>
                  <a:pt x="2373869" y="1879390"/>
                </a:lnTo>
                <a:lnTo>
                  <a:pt x="2331720" y="1948770"/>
                </a:lnTo>
                <a:close/>
                <a:moveTo>
                  <a:pt x="2202180" y="423584"/>
                </a:moveTo>
                <a:lnTo>
                  <a:pt x="2236697" y="461562"/>
                </a:lnTo>
                <a:lnTo>
                  <a:pt x="2247900" y="476544"/>
                </a:lnTo>
                <a:lnTo>
                  <a:pt x="2247900" y="2067553"/>
                </a:lnTo>
                <a:lnTo>
                  <a:pt x="2236697" y="2082535"/>
                </a:lnTo>
                <a:lnTo>
                  <a:pt x="2202180" y="2120513"/>
                </a:lnTo>
                <a:close/>
                <a:moveTo>
                  <a:pt x="304800" y="423584"/>
                </a:moveTo>
                <a:lnTo>
                  <a:pt x="304800" y="2120513"/>
                </a:lnTo>
                <a:lnTo>
                  <a:pt x="270284" y="2082535"/>
                </a:lnTo>
                <a:lnTo>
                  <a:pt x="259080" y="2067553"/>
                </a:lnTo>
                <a:lnTo>
                  <a:pt x="259080" y="476544"/>
                </a:lnTo>
                <a:lnTo>
                  <a:pt x="270284" y="461562"/>
                </a:lnTo>
                <a:close/>
                <a:moveTo>
                  <a:pt x="2072640" y="296715"/>
                </a:moveTo>
                <a:lnTo>
                  <a:pt x="2118360" y="338269"/>
                </a:lnTo>
                <a:lnTo>
                  <a:pt x="2118360" y="2205828"/>
                </a:lnTo>
                <a:lnTo>
                  <a:pt x="2072640" y="2247381"/>
                </a:lnTo>
                <a:close/>
                <a:moveTo>
                  <a:pt x="434340" y="296715"/>
                </a:moveTo>
                <a:lnTo>
                  <a:pt x="434340" y="2247381"/>
                </a:lnTo>
                <a:lnTo>
                  <a:pt x="388620" y="2205828"/>
                </a:lnTo>
                <a:lnTo>
                  <a:pt x="388620" y="338269"/>
                </a:lnTo>
                <a:close/>
                <a:moveTo>
                  <a:pt x="563880" y="201648"/>
                </a:moveTo>
                <a:lnTo>
                  <a:pt x="563880" y="2342448"/>
                </a:lnTo>
                <a:lnTo>
                  <a:pt x="541093" y="2328605"/>
                </a:lnTo>
                <a:lnTo>
                  <a:pt x="518160" y="2311456"/>
                </a:lnTo>
                <a:lnTo>
                  <a:pt x="518160" y="232641"/>
                </a:lnTo>
                <a:lnTo>
                  <a:pt x="541093" y="215492"/>
                </a:lnTo>
                <a:close/>
                <a:moveTo>
                  <a:pt x="1943100" y="201648"/>
                </a:moveTo>
                <a:lnTo>
                  <a:pt x="1965887" y="215492"/>
                </a:lnTo>
                <a:lnTo>
                  <a:pt x="1988820" y="232641"/>
                </a:lnTo>
                <a:lnTo>
                  <a:pt x="1988820" y="2311456"/>
                </a:lnTo>
                <a:lnTo>
                  <a:pt x="1965887" y="2328605"/>
                </a:lnTo>
                <a:lnTo>
                  <a:pt x="1943100" y="2342448"/>
                </a:lnTo>
                <a:close/>
                <a:moveTo>
                  <a:pt x="1813560" y="128897"/>
                </a:moveTo>
                <a:lnTo>
                  <a:pt x="1859280" y="150921"/>
                </a:lnTo>
                <a:lnTo>
                  <a:pt x="1859280" y="2393175"/>
                </a:lnTo>
                <a:lnTo>
                  <a:pt x="1813560" y="2415200"/>
                </a:lnTo>
                <a:close/>
                <a:moveTo>
                  <a:pt x="693420" y="128897"/>
                </a:moveTo>
                <a:lnTo>
                  <a:pt x="693420" y="2415200"/>
                </a:lnTo>
                <a:lnTo>
                  <a:pt x="647700" y="2393175"/>
                </a:lnTo>
                <a:lnTo>
                  <a:pt x="647700" y="150921"/>
                </a:lnTo>
                <a:close/>
                <a:moveTo>
                  <a:pt x="1684020" y="74066"/>
                </a:moveTo>
                <a:lnTo>
                  <a:pt x="1729740" y="90800"/>
                </a:lnTo>
                <a:lnTo>
                  <a:pt x="1729740" y="2453297"/>
                </a:lnTo>
                <a:lnTo>
                  <a:pt x="1684020" y="2470030"/>
                </a:lnTo>
                <a:close/>
                <a:moveTo>
                  <a:pt x="822960" y="74066"/>
                </a:moveTo>
                <a:lnTo>
                  <a:pt x="822960" y="2470030"/>
                </a:lnTo>
                <a:lnTo>
                  <a:pt x="777240" y="2453297"/>
                </a:lnTo>
                <a:lnTo>
                  <a:pt x="777240" y="90800"/>
                </a:lnTo>
                <a:close/>
                <a:moveTo>
                  <a:pt x="952500" y="35136"/>
                </a:moveTo>
                <a:lnTo>
                  <a:pt x="952500" y="2508960"/>
                </a:lnTo>
                <a:lnTo>
                  <a:pt x="906780" y="2497204"/>
                </a:lnTo>
                <a:lnTo>
                  <a:pt x="906780" y="46892"/>
                </a:lnTo>
                <a:close/>
                <a:moveTo>
                  <a:pt x="1554480" y="35136"/>
                </a:moveTo>
                <a:lnTo>
                  <a:pt x="1600200" y="46892"/>
                </a:lnTo>
                <a:lnTo>
                  <a:pt x="1600200" y="2497204"/>
                </a:lnTo>
                <a:lnTo>
                  <a:pt x="1554480" y="2508960"/>
                </a:lnTo>
                <a:close/>
                <a:moveTo>
                  <a:pt x="1424940" y="10746"/>
                </a:moveTo>
                <a:lnTo>
                  <a:pt x="1470660" y="17724"/>
                </a:lnTo>
                <a:lnTo>
                  <a:pt x="1470660" y="2526372"/>
                </a:lnTo>
                <a:lnTo>
                  <a:pt x="1424940" y="2533350"/>
                </a:lnTo>
                <a:close/>
                <a:moveTo>
                  <a:pt x="1082040" y="10746"/>
                </a:moveTo>
                <a:lnTo>
                  <a:pt x="1082040" y="2533350"/>
                </a:lnTo>
                <a:lnTo>
                  <a:pt x="1036320" y="2526372"/>
                </a:lnTo>
                <a:lnTo>
                  <a:pt x="1036320" y="17724"/>
                </a:lnTo>
                <a:close/>
                <a:moveTo>
                  <a:pt x="1295400" y="0"/>
                </a:moveTo>
                <a:lnTo>
                  <a:pt x="1341120" y="2309"/>
                </a:lnTo>
                <a:lnTo>
                  <a:pt x="1341120" y="2541787"/>
                </a:lnTo>
                <a:lnTo>
                  <a:pt x="1295400" y="2544096"/>
                </a:lnTo>
                <a:close/>
                <a:moveTo>
                  <a:pt x="1211580" y="0"/>
                </a:moveTo>
                <a:lnTo>
                  <a:pt x="1211580" y="2544096"/>
                </a:lnTo>
                <a:lnTo>
                  <a:pt x="1165860" y="2541787"/>
                </a:lnTo>
                <a:lnTo>
                  <a:pt x="1165860" y="230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3721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676 0.02097 L -1.48148E-6 5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8" y="-105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accel="41000" decel="59000" autoRev="1" fill="hold" grpId="2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7" dur="13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074 0.01954 L -4.44444E-6 5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7" y="-97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676 0.02096 L 1.48148E-6 1.11022E-1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8" y="-105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accel="41000" decel="59000" autoRev="1" fill="hold" grpId="2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9" dur="1300" fill="hold"/>
                                        <p:tgtEl>
                                          <p:spTgt spid="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4074 0.01953 L -1.48148E-6 -2.08333E-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7" y="-97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20000" decel="80000" fill="hold" grpId="2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4.44444E-6 0.03971 L 4.44444E-6 -8.33333E-7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9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grpId="1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4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accel="19000" decel="16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0" dur="6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899 0.01132 L -4.44444E-6 4.16667E-6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" y="-57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981 0.02044 L -4.81481E-6 1.25E-6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1" y="-102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2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6 L 4.44444E-6 -4.375E-6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944 0.01003 L 3.33333E-6 1.04167E-6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508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1898 0.0112 L 3.7037E-7 2.29167E-6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" y="-56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8 -0.01666 L 3.46945E-18 -3.33333E-6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3" dur="3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8" presetClass="emph" presetSubtype="0" accel="7000" decel="5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0">
                                      <p:cBhvr>
                                        <p:cTn id="141" dur="3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17" grpId="0" animBg="1"/>
      <p:bldP spid="17" grpId="1" animBg="1"/>
      <p:bldP spid="4" grpId="0" animBg="1"/>
      <p:bldP spid="4" grpId="1" animBg="1"/>
      <p:bldP spid="6" grpId="0" animBg="1"/>
      <p:bldP spid="6" grpId="1" animBg="1"/>
      <p:bldP spid="6" grpId="2" animBg="1"/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10" grpId="0"/>
      <p:bldP spid="10" grpId="1"/>
      <p:bldP spid="10" grpId="2"/>
      <p:bldP spid="11" grpId="0"/>
      <p:bldP spid="11" grpId="1"/>
      <p:bldP spid="12" grpId="0"/>
      <p:bldP spid="18" grpId="0" animBg="1"/>
      <p:bldP spid="18" grpId="1" animBg="1"/>
      <p:bldP spid="18" grpId="2" animBg="1"/>
      <p:bldP spid="18" grpId="3" animBg="1"/>
      <p:bldP spid="18" grpId="4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6" grpId="0" animBg="1"/>
      <p:bldP spid="2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A5A4D4E0-E3E5-45C9-9FF3-6BC3EB682235}"/>
              </a:ext>
            </a:extLst>
          </p:cNvPr>
          <p:cNvSpPr/>
          <p:nvPr/>
        </p:nvSpPr>
        <p:spPr>
          <a:xfrm>
            <a:off x="1811132" y="-3678766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C8DC6136-1F4A-4140-8B67-92B90C3BF873}"/>
              </a:ext>
            </a:extLst>
          </p:cNvPr>
          <p:cNvSpPr/>
          <p:nvPr/>
        </p:nvSpPr>
        <p:spPr>
          <a:xfrm>
            <a:off x="-3027568" y="6068957"/>
            <a:ext cx="9677399" cy="8862508"/>
          </a:xfrm>
          <a:prstGeom prst="roundRect">
            <a:avLst>
              <a:gd name="adj" fmla="val 30492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51B8385-690A-4A26-AA69-91003E7712C9}"/>
              </a:ext>
            </a:extLst>
          </p:cNvPr>
          <p:cNvSpPr/>
          <p:nvPr/>
        </p:nvSpPr>
        <p:spPr>
          <a:xfrm>
            <a:off x="5241487" y="1691789"/>
            <a:ext cx="1408345" cy="929226"/>
          </a:xfrm>
          <a:custGeom>
            <a:avLst/>
            <a:gdLst>
              <a:gd name="connsiteX0" fmla="*/ 1362625 w 1408345"/>
              <a:gd name="connsiteY0" fmla="*/ 837786 h 929226"/>
              <a:gd name="connsiteX1" fmla="*/ 1408345 w 1408345"/>
              <a:gd name="connsiteY1" fmla="*/ 883506 h 929226"/>
              <a:gd name="connsiteX2" fmla="*/ 1362625 w 1408345"/>
              <a:gd name="connsiteY2" fmla="*/ 929226 h 929226"/>
              <a:gd name="connsiteX3" fmla="*/ 1316905 w 1408345"/>
              <a:gd name="connsiteY3" fmla="*/ 883506 h 929226"/>
              <a:gd name="connsiteX4" fmla="*/ 1362625 w 1408345"/>
              <a:gd name="connsiteY4" fmla="*/ 837786 h 929226"/>
              <a:gd name="connsiteX5" fmla="*/ 1099244 w 1408345"/>
              <a:gd name="connsiteY5" fmla="*/ 837786 h 929226"/>
              <a:gd name="connsiteX6" fmla="*/ 1144964 w 1408345"/>
              <a:gd name="connsiteY6" fmla="*/ 883506 h 929226"/>
              <a:gd name="connsiteX7" fmla="*/ 1099244 w 1408345"/>
              <a:gd name="connsiteY7" fmla="*/ 929226 h 929226"/>
              <a:gd name="connsiteX8" fmla="*/ 1053524 w 1408345"/>
              <a:gd name="connsiteY8" fmla="*/ 883506 h 929226"/>
              <a:gd name="connsiteX9" fmla="*/ 1099244 w 1408345"/>
              <a:gd name="connsiteY9" fmla="*/ 837786 h 929226"/>
              <a:gd name="connsiteX10" fmla="*/ 835863 w 1408345"/>
              <a:gd name="connsiteY10" fmla="*/ 837786 h 929226"/>
              <a:gd name="connsiteX11" fmla="*/ 881583 w 1408345"/>
              <a:gd name="connsiteY11" fmla="*/ 883506 h 929226"/>
              <a:gd name="connsiteX12" fmla="*/ 835863 w 1408345"/>
              <a:gd name="connsiteY12" fmla="*/ 929226 h 929226"/>
              <a:gd name="connsiteX13" fmla="*/ 790143 w 1408345"/>
              <a:gd name="connsiteY13" fmla="*/ 883506 h 929226"/>
              <a:gd name="connsiteX14" fmla="*/ 835863 w 1408345"/>
              <a:gd name="connsiteY14" fmla="*/ 837786 h 929226"/>
              <a:gd name="connsiteX15" fmla="*/ 572482 w 1408345"/>
              <a:gd name="connsiteY15" fmla="*/ 837786 h 929226"/>
              <a:gd name="connsiteX16" fmla="*/ 618202 w 1408345"/>
              <a:gd name="connsiteY16" fmla="*/ 883506 h 929226"/>
              <a:gd name="connsiteX17" fmla="*/ 572482 w 1408345"/>
              <a:gd name="connsiteY17" fmla="*/ 929226 h 929226"/>
              <a:gd name="connsiteX18" fmla="*/ 526762 w 1408345"/>
              <a:gd name="connsiteY18" fmla="*/ 883506 h 929226"/>
              <a:gd name="connsiteX19" fmla="*/ 572482 w 1408345"/>
              <a:gd name="connsiteY19" fmla="*/ 837786 h 929226"/>
              <a:gd name="connsiteX20" fmla="*/ 309101 w 1408345"/>
              <a:gd name="connsiteY20" fmla="*/ 837786 h 929226"/>
              <a:gd name="connsiteX21" fmla="*/ 354821 w 1408345"/>
              <a:gd name="connsiteY21" fmla="*/ 883506 h 929226"/>
              <a:gd name="connsiteX22" fmla="*/ 309101 w 1408345"/>
              <a:gd name="connsiteY22" fmla="*/ 929226 h 929226"/>
              <a:gd name="connsiteX23" fmla="*/ 263381 w 1408345"/>
              <a:gd name="connsiteY23" fmla="*/ 883506 h 929226"/>
              <a:gd name="connsiteX24" fmla="*/ 309101 w 1408345"/>
              <a:gd name="connsiteY24" fmla="*/ 837786 h 929226"/>
              <a:gd name="connsiteX25" fmla="*/ 45720 w 1408345"/>
              <a:gd name="connsiteY25" fmla="*/ 837786 h 929226"/>
              <a:gd name="connsiteX26" fmla="*/ 91440 w 1408345"/>
              <a:gd name="connsiteY26" fmla="*/ 883506 h 929226"/>
              <a:gd name="connsiteX27" fmla="*/ 45720 w 1408345"/>
              <a:gd name="connsiteY27" fmla="*/ 929226 h 929226"/>
              <a:gd name="connsiteX28" fmla="*/ 0 w 1408345"/>
              <a:gd name="connsiteY28" fmla="*/ 883506 h 929226"/>
              <a:gd name="connsiteX29" fmla="*/ 45720 w 1408345"/>
              <a:gd name="connsiteY29" fmla="*/ 837786 h 929226"/>
              <a:gd name="connsiteX30" fmla="*/ 1362625 w 1408345"/>
              <a:gd name="connsiteY30" fmla="*/ 558524 h 929226"/>
              <a:gd name="connsiteX31" fmla="*/ 1408345 w 1408345"/>
              <a:gd name="connsiteY31" fmla="*/ 604244 h 929226"/>
              <a:gd name="connsiteX32" fmla="*/ 1362625 w 1408345"/>
              <a:gd name="connsiteY32" fmla="*/ 649964 h 929226"/>
              <a:gd name="connsiteX33" fmla="*/ 1316905 w 1408345"/>
              <a:gd name="connsiteY33" fmla="*/ 604244 h 929226"/>
              <a:gd name="connsiteX34" fmla="*/ 1362625 w 1408345"/>
              <a:gd name="connsiteY34" fmla="*/ 558524 h 929226"/>
              <a:gd name="connsiteX35" fmla="*/ 1099244 w 1408345"/>
              <a:gd name="connsiteY35" fmla="*/ 558524 h 929226"/>
              <a:gd name="connsiteX36" fmla="*/ 1144964 w 1408345"/>
              <a:gd name="connsiteY36" fmla="*/ 604244 h 929226"/>
              <a:gd name="connsiteX37" fmla="*/ 1099244 w 1408345"/>
              <a:gd name="connsiteY37" fmla="*/ 649964 h 929226"/>
              <a:gd name="connsiteX38" fmla="*/ 1053524 w 1408345"/>
              <a:gd name="connsiteY38" fmla="*/ 604244 h 929226"/>
              <a:gd name="connsiteX39" fmla="*/ 1099244 w 1408345"/>
              <a:gd name="connsiteY39" fmla="*/ 558524 h 929226"/>
              <a:gd name="connsiteX40" fmla="*/ 835863 w 1408345"/>
              <a:gd name="connsiteY40" fmla="*/ 558524 h 929226"/>
              <a:gd name="connsiteX41" fmla="*/ 881583 w 1408345"/>
              <a:gd name="connsiteY41" fmla="*/ 604244 h 929226"/>
              <a:gd name="connsiteX42" fmla="*/ 835863 w 1408345"/>
              <a:gd name="connsiteY42" fmla="*/ 649964 h 929226"/>
              <a:gd name="connsiteX43" fmla="*/ 790143 w 1408345"/>
              <a:gd name="connsiteY43" fmla="*/ 604244 h 929226"/>
              <a:gd name="connsiteX44" fmla="*/ 835863 w 1408345"/>
              <a:gd name="connsiteY44" fmla="*/ 558524 h 929226"/>
              <a:gd name="connsiteX45" fmla="*/ 572482 w 1408345"/>
              <a:gd name="connsiteY45" fmla="*/ 558524 h 929226"/>
              <a:gd name="connsiteX46" fmla="*/ 618202 w 1408345"/>
              <a:gd name="connsiteY46" fmla="*/ 604244 h 929226"/>
              <a:gd name="connsiteX47" fmla="*/ 572482 w 1408345"/>
              <a:gd name="connsiteY47" fmla="*/ 649964 h 929226"/>
              <a:gd name="connsiteX48" fmla="*/ 526762 w 1408345"/>
              <a:gd name="connsiteY48" fmla="*/ 604244 h 929226"/>
              <a:gd name="connsiteX49" fmla="*/ 572482 w 1408345"/>
              <a:gd name="connsiteY49" fmla="*/ 558524 h 929226"/>
              <a:gd name="connsiteX50" fmla="*/ 309101 w 1408345"/>
              <a:gd name="connsiteY50" fmla="*/ 558524 h 929226"/>
              <a:gd name="connsiteX51" fmla="*/ 354821 w 1408345"/>
              <a:gd name="connsiteY51" fmla="*/ 604244 h 929226"/>
              <a:gd name="connsiteX52" fmla="*/ 309101 w 1408345"/>
              <a:gd name="connsiteY52" fmla="*/ 649964 h 929226"/>
              <a:gd name="connsiteX53" fmla="*/ 263381 w 1408345"/>
              <a:gd name="connsiteY53" fmla="*/ 604244 h 929226"/>
              <a:gd name="connsiteX54" fmla="*/ 309101 w 1408345"/>
              <a:gd name="connsiteY54" fmla="*/ 558524 h 929226"/>
              <a:gd name="connsiteX55" fmla="*/ 45720 w 1408345"/>
              <a:gd name="connsiteY55" fmla="*/ 558524 h 929226"/>
              <a:gd name="connsiteX56" fmla="*/ 91440 w 1408345"/>
              <a:gd name="connsiteY56" fmla="*/ 604244 h 929226"/>
              <a:gd name="connsiteX57" fmla="*/ 45720 w 1408345"/>
              <a:gd name="connsiteY57" fmla="*/ 649964 h 929226"/>
              <a:gd name="connsiteX58" fmla="*/ 0 w 1408345"/>
              <a:gd name="connsiteY58" fmla="*/ 604244 h 929226"/>
              <a:gd name="connsiteX59" fmla="*/ 45720 w 1408345"/>
              <a:gd name="connsiteY59" fmla="*/ 558524 h 929226"/>
              <a:gd name="connsiteX60" fmla="*/ 1362625 w 1408345"/>
              <a:gd name="connsiteY60" fmla="*/ 279262 h 929226"/>
              <a:gd name="connsiteX61" fmla="*/ 1408345 w 1408345"/>
              <a:gd name="connsiteY61" fmla="*/ 324982 h 929226"/>
              <a:gd name="connsiteX62" fmla="*/ 1362625 w 1408345"/>
              <a:gd name="connsiteY62" fmla="*/ 370702 h 929226"/>
              <a:gd name="connsiteX63" fmla="*/ 1316905 w 1408345"/>
              <a:gd name="connsiteY63" fmla="*/ 324982 h 929226"/>
              <a:gd name="connsiteX64" fmla="*/ 1362625 w 1408345"/>
              <a:gd name="connsiteY64" fmla="*/ 279262 h 929226"/>
              <a:gd name="connsiteX65" fmla="*/ 1099244 w 1408345"/>
              <a:gd name="connsiteY65" fmla="*/ 279262 h 929226"/>
              <a:gd name="connsiteX66" fmla="*/ 1144964 w 1408345"/>
              <a:gd name="connsiteY66" fmla="*/ 324982 h 929226"/>
              <a:gd name="connsiteX67" fmla="*/ 1099244 w 1408345"/>
              <a:gd name="connsiteY67" fmla="*/ 370702 h 929226"/>
              <a:gd name="connsiteX68" fmla="*/ 1053524 w 1408345"/>
              <a:gd name="connsiteY68" fmla="*/ 324982 h 929226"/>
              <a:gd name="connsiteX69" fmla="*/ 1099244 w 1408345"/>
              <a:gd name="connsiteY69" fmla="*/ 279262 h 929226"/>
              <a:gd name="connsiteX70" fmla="*/ 835863 w 1408345"/>
              <a:gd name="connsiteY70" fmla="*/ 279262 h 929226"/>
              <a:gd name="connsiteX71" fmla="*/ 881583 w 1408345"/>
              <a:gd name="connsiteY71" fmla="*/ 324982 h 929226"/>
              <a:gd name="connsiteX72" fmla="*/ 835863 w 1408345"/>
              <a:gd name="connsiteY72" fmla="*/ 370702 h 929226"/>
              <a:gd name="connsiteX73" fmla="*/ 790143 w 1408345"/>
              <a:gd name="connsiteY73" fmla="*/ 324982 h 929226"/>
              <a:gd name="connsiteX74" fmla="*/ 835863 w 1408345"/>
              <a:gd name="connsiteY74" fmla="*/ 279262 h 929226"/>
              <a:gd name="connsiteX75" fmla="*/ 572482 w 1408345"/>
              <a:gd name="connsiteY75" fmla="*/ 279262 h 929226"/>
              <a:gd name="connsiteX76" fmla="*/ 618202 w 1408345"/>
              <a:gd name="connsiteY76" fmla="*/ 324982 h 929226"/>
              <a:gd name="connsiteX77" fmla="*/ 572482 w 1408345"/>
              <a:gd name="connsiteY77" fmla="*/ 370702 h 929226"/>
              <a:gd name="connsiteX78" fmla="*/ 526762 w 1408345"/>
              <a:gd name="connsiteY78" fmla="*/ 324982 h 929226"/>
              <a:gd name="connsiteX79" fmla="*/ 572482 w 1408345"/>
              <a:gd name="connsiteY79" fmla="*/ 279262 h 929226"/>
              <a:gd name="connsiteX80" fmla="*/ 309101 w 1408345"/>
              <a:gd name="connsiteY80" fmla="*/ 279262 h 929226"/>
              <a:gd name="connsiteX81" fmla="*/ 354821 w 1408345"/>
              <a:gd name="connsiteY81" fmla="*/ 324982 h 929226"/>
              <a:gd name="connsiteX82" fmla="*/ 309101 w 1408345"/>
              <a:gd name="connsiteY82" fmla="*/ 370702 h 929226"/>
              <a:gd name="connsiteX83" fmla="*/ 263381 w 1408345"/>
              <a:gd name="connsiteY83" fmla="*/ 324982 h 929226"/>
              <a:gd name="connsiteX84" fmla="*/ 309101 w 1408345"/>
              <a:gd name="connsiteY84" fmla="*/ 279262 h 929226"/>
              <a:gd name="connsiteX85" fmla="*/ 45720 w 1408345"/>
              <a:gd name="connsiteY85" fmla="*/ 279262 h 929226"/>
              <a:gd name="connsiteX86" fmla="*/ 91440 w 1408345"/>
              <a:gd name="connsiteY86" fmla="*/ 324982 h 929226"/>
              <a:gd name="connsiteX87" fmla="*/ 45720 w 1408345"/>
              <a:gd name="connsiteY87" fmla="*/ 370702 h 929226"/>
              <a:gd name="connsiteX88" fmla="*/ 0 w 1408345"/>
              <a:gd name="connsiteY88" fmla="*/ 324982 h 929226"/>
              <a:gd name="connsiteX89" fmla="*/ 45720 w 1408345"/>
              <a:gd name="connsiteY89" fmla="*/ 279262 h 929226"/>
              <a:gd name="connsiteX90" fmla="*/ 1362625 w 1408345"/>
              <a:gd name="connsiteY90" fmla="*/ 0 h 929226"/>
              <a:gd name="connsiteX91" fmla="*/ 1408345 w 1408345"/>
              <a:gd name="connsiteY91" fmla="*/ 45720 h 929226"/>
              <a:gd name="connsiteX92" fmla="*/ 1362625 w 1408345"/>
              <a:gd name="connsiteY92" fmla="*/ 91440 h 929226"/>
              <a:gd name="connsiteX93" fmla="*/ 1316905 w 1408345"/>
              <a:gd name="connsiteY93" fmla="*/ 45720 h 929226"/>
              <a:gd name="connsiteX94" fmla="*/ 1362625 w 1408345"/>
              <a:gd name="connsiteY94" fmla="*/ 0 h 929226"/>
              <a:gd name="connsiteX95" fmla="*/ 1099244 w 1408345"/>
              <a:gd name="connsiteY95" fmla="*/ 0 h 929226"/>
              <a:gd name="connsiteX96" fmla="*/ 1144964 w 1408345"/>
              <a:gd name="connsiteY96" fmla="*/ 45720 h 929226"/>
              <a:gd name="connsiteX97" fmla="*/ 1099244 w 1408345"/>
              <a:gd name="connsiteY97" fmla="*/ 91440 h 929226"/>
              <a:gd name="connsiteX98" fmla="*/ 1053524 w 1408345"/>
              <a:gd name="connsiteY98" fmla="*/ 45720 h 929226"/>
              <a:gd name="connsiteX99" fmla="*/ 1099244 w 1408345"/>
              <a:gd name="connsiteY99" fmla="*/ 0 h 929226"/>
              <a:gd name="connsiteX100" fmla="*/ 835863 w 1408345"/>
              <a:gd name="connsiteY100" fmla="*/ 0 h 929226"/>
              <a:gd name="connsiteX101" fmla="*/ 881583 w 1408345"/>
              <a:gd name="connsiteY101" fmla="*/ 45720 h 929226"/>
              <a:gd name="connsiteX102" fmla="*/ 835863 w 1408345"/>
              <a:gd name="connsiteY102" fmla="*/ 91440 h 929226"/>
              <a:gd name="connsiteX103" fmla="*/ 790143 w 1408345"/>
              <a:gd name="connsiteY103" fmla="*/ 45720 h 929226"/>
              <a:gd name="connsiteX104" fmla="*/ 835863 w 1408345"/>
              <a:gd name="connsiteY104" fmla="*/ 0 h 929226"/>
              <a:gd name="connsiteX105" fmla="*/ 572482 w 1408345"/>
              <a:gd name="connsiteY105" fmla="*/ 0 h 929226"/>
              <a:gd name="connsiteX106" fmla="*/ 618202 w 1408345"/>
              <a:gd name="connsiteY106" fmla="*/ 45720 h 929226"/>
              <a:gd name="connsiteX107" fmla="*/ 572482 w 1408345"/>
              <a:gd name="connsiteY107" fmla="*/ 91440 h 929226"/>
              <a:gd name="connsiteX108" fmla="*/ 526762 w 1408345"/>
              <a:gd name="connsiteY108" fmla="*/ 45720 h 929226"/>
              <a:gd name="connsiteX109" fmla="*/ 572482 w 1408345"/>
              <a:gd name="connsiteY109" fmla="*/ 0 h 929226"/>
              <a:gd name="connsiteX110" fmla="*/ 309101 w 1408345"/>
              <a:gd name="connsiteY110" fmla="*/ 0 h 929226"/>
              <a:gd name="connsiteX111" fmla="*/ 354821 w 1408345"/>
              <a:gd name="connsiteY111" fmla="*/ 45720 h 929226"/>
              <a:gd name="connsiteX112" fmla="*/ 309101 w 1408345"/>
              <a:gd name="connsiteY112" fmla="*/ 91440 h 929226"/>
              <a:gd name="connsiteX113" fmla="*/ 263381 w 1408345"/>
              <a:gd name="connsiteY113" fmla="*/ 45720 h 929226"/>
              <a:gd name="connsiteX114" fmla="*/ 309101 w 1408345"/>
              <a:gd name="connsiteY114" fmla="*/ 0 h 929226"/>
              <a:gd name="connsiteX115" fmla="*/ 45720 w 1408345"/>
              <a:gd name="connsiteY115" fmla="*/ 0 h 929226"/>
              <a:gd name="connsiteX116" fmla="*/ 91440 w 1408345"/>
              <a:gd name="connsiteY116" fmla="*/ 45720 h 929226"/>
              <a:gd name="connsiteX117" fmla="*/ 45720 w 1408345"/>
              <a:gd name="connsiteY117" fmla="*/ 91440 h 929226"/>
              <a:gd name="connsiteX118" fmla="*/ 0 w 1408345"/>
              <a:gd name="connsiteY118" fmla="*/ 45720 h 929226"/>
              <a:gd name="connsiteX119" fmla="*/ 45720 w 1408345"/>
              <a:gd name="connsiteY119" fmla="*/ 0 h 92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08345" h="929226">
                <a:moveTo>
                  <a:pt x="1362625" y="837786"/>
                </a:moveTo>
                <a:cubicBezTo>
                  <a:pt x="1387875" y="837786"/>
                  <a:pt x="1408345" y="858256"/>
                  <a:pt x="1408345" y="883506"/>
                </a:cubicBezTo>
                <a:cubicBezTo>
                  <a:pt x="1408345" y="908756"/>
                  <a:pt x="1387875" y="929226"/>
                  <a:pt x="1362625" y="929226"/>
                </a:cubicBezTo>
                <a:cubicBezTo>
                  <a:pt x="1337375" y="929226"/>
                  <a:pt x="1316905" y="908756"/>
                  <a:pt x="1316905" y="883506"/>
                </a:cubicBezTo>
                <a:cubicBezTo>
                  <a:pt x="1316905" y="858256"/>
                  <a:pt x="1337375" y="837786"/>
                  <a:pt x="1362625" y="837786"/>
                </a:cubicBezTo>
                <a:close/>
                <a:moveTo>
                  <a:pt x="1099244" y="837786"/>
                </a:moveTo>
                <a:cubicBezTo>
                  <a:pt x="1124494" y="837786"/>
                  <a:pt x="1144964" y="858256"/>
                  <a:pt x="1144964" y="883506"/>
                </a:cubicBezTo>
                <a:cubicBezTo>
                  <a:pt x="1144964" y="908756"/>
                  <a:pt x="1124494" y="929226"/>
                  <a:pt x="1099244" y="929226"/>
                </a:cubicBezTo>
                <a:cubicBezTo>
                  <a:pt x="1073994" y="929226"/>
                  <a:pt x="1053524" y="908756"/>
                  <a:pt x="1053524" y="883506"/>
                </a:cubicBezTo>
                <a:cubicBezTo>
                  <a:pt x="1053524" y="858256"/>
                  <a:pt x="1073994" y="837786"/>
                  <a:pt x="1099244" y="837786"/>
                </a:cubicBezTo>
                <a:close/>
                <a:moveTo>
                  <a:pt x="835863" y="837786"/>
                </a:moveTo>
                <a:cubicBezTo>
                  <a:pt x="861113" y="837786"/>
                  <a:pt x="881583" y="858256"/>
                  <a:pt x="881583" y="883506"/>
                </a:cubicBezTo>
                <a:cubicBezTo>
                  <a:pt x="881583" y="908756"/>
                  <a:pt x="861113" y="929226"/>
                  <a:pt x="835863" y="929226"/>
                </a:cubicBezTo>
                <a:cubicBezTo>
                  <a:pt x="810613" y="929226"/>
                  <a:pt x="790143" y="908756"/>
                  <a:pt x="790143" y="883506"/>
                </a:cubicBezTo>
                <a:cubicBezTo>
                  <a:pt x="790143" y="858256"/>
                  <a:pt x="810613" y="837786"/>
                  <a:pt x="835863" y="837786"/>
                </a:cubicBezTo>
                <a:close/>
                <a:moveTo>
                  <a:pt x="572482" y="837786"/>
                </a:moveTo>
                <a:cubicBezTo>
                  <a:pt x="597732" y="837786"/>
                  <a:pt x="618202" y="858256"/>
                  <a:pt x="618202" y="883506"/>
                </a:cubicBezTo>
                <a:cubicBezTo>
                  <a:pt x="618202" y="908756"/>
                  <a:pt x="597732" y="929226"/>
                  <a:pt x="572482" y="929226"/>
                </a:cubicBezTo>
                <a:cubicBezTo>
                  <a:pt x="547232" y="929226"/>
                  <a:pt x="526762" y="908756"/>
                  <a:pt x="526762" y="883506"/>
                </a:cubicBezTo>
                <a:cubicBezTo>
                  <a:pt x="526762" y="858256"/>
                  <a:pt x="547232" y="837786"/>
                  <a:pt x="572482" y="837786"/>
                </a:cubicBezTo>
                <a:close/>
                <a:moveTo>
                  <a:pt x="309101" y="837786"/>
                </a:moveTo>
                <a:cubicBezTo>
                  <a:pt x="334351" y="837786"/>
                  <a:pt x="354821" y="858256"/>
                  <a:pt x="354821" y="883506"/>
                </a:cubicBezTo>
                <a:cubicBezTo>
                  <a:pt x="354821" y="908756"/>
                  <a:pt x="334351" y="929226"/>
                  <a:pt x="309101" y="929226"/>
                </a:cubicBezTo>
                <a:cubicBezTo>
                  <a:pt x="283851" y="929226"/>
                  <a:pt x="263381" y="908756"/>
                  <a:pt x="263381" y="883506"/>
                </a:cubicBezTo>
                <a:cubicBezTo>
                  <a:pt x="263381" y="858256"/>
                  <a:pt x="283851" y="837786"/>
                  <a:pt x="309101" y="837786"/>
                </a:cubicBezTo>
                <a:close/>
                <a:moveTo>
                  <a:pt x="45720" y="837786"/>
                </a:moveTo>
                <a:cubicBezTo>
                  <a:pt x="70970" y="837786"/>
                  <a:pt x="91440" y="858256"/>
                  <a:pt x="91440" y="883506"/>
                </a:cubicBezTo>
                <a:cubicBezTo>
                  <a:pt x="91440" y="908756"/>
                  <a:pt x="70970" y="929226"/>
                  <a:pt x="45720" y="929226"/>
                </a:cubicBezTo>
                <a:cubicBezTo>
                  <a:pt x="20470" y="929226"/>
                  <a:pt x="0" y="908756"/>
                  <a:pt x="0" y="883506"/>
                </a:cubicBezTo>
                <a:cubicBezTo>
                  <a:pt x="0" y="858256"/>
                  <a:pt x="20470" y="837786"/>
                  <a:pt x="45720" y="837786"/>
                </a:cubicBezTo>
                <a:close/>
                <a:moveTo>
                  <a:pt x="1362625" y="558524"/>
                </a:moveTo>
                <a:cubicBezTo>
                  <a:pt x="1387875" y="558524"/>
                  <a:pt x="1408345" y="578994"/>
                  <a:pt x="1408345" y="604244"/>
                </a:cubicBezTo>
                <a:cubicBezTo>
                  <a:pt x="1408345" y="629494"/>
                  <a:pt x="1387875" y="649964"/>
                  <a:pt x="1362625" y="649964"/>
                </a:cubicBezTo>
                <a:cubicBezTo>
                  <a:pt x="1337375" y="649964"/>
                  <a:pt x="1316905" y="629494"/>
                  <a:pt x="1316905" y="604244"/>
                </a:cubicBezTo>
                <a:cubicBezTo>
                  <a:pt x="1316905" y="578994"/>
                  <a:pt x="1337375" y="558524"/>
                  <a:pt x="1362625" y="558524"/>
                </a:cubicBezTo>
                <a:close/>
                <a:moveTo>
                  <a:pt x="1099244" y="558524"/>
                </a:moveTo>
                <a:cubicBezTo>
                  <a:pt x="1124494" y="558524"/>
                  <a:pt x="1144964" y="578994"/>
                  <a:pt x="1144964" y="604244"/>
                </a:cubicBezTo>
                <a:cubicBezTo>
                  <a:pt x="1144964" y="629494"/>
                  <a:pt x="1124494" y="649964"/>
                  <a:pt x="1099244" y="649964"/>
                </a:cubicBezTo>
                <a:cubicBezTo>
                  <a:pt x="1073994" y="649964"/>
                  <a:pt x="1053524" y="629494"/>
                  <a:pt x="1053524" y="604244"/>
                </a:cubicBezTo>
                <a:cubicBezTo>
                  <a:pt x="1053524" y="578994"/>
                  <a:pt x="1073994" y="558524"/>
                  <a:pt x="1099244" y="558524"/>
                </a:cubicBezTo>
                <a:close/>
                <a:moveTo>
                  <a:pt x="835863" y="558524"/>
                </a:moveTo>
                <a:cubicBezTo>
                  <a:pt x="861113" y="558524"/>
                  <a:pt x="881583" y="578994"/>
                  <a:pt x="881583" y="604244"/>
                </a:cubicBezTo>
                <a:cubicBezTo>
                  <a:pt x="881583" y="629494"/>
                  <a:pt x="861113" y="649964"/>
                  <a:pt x="835863" y="649964"/>
                </a:cubicBezTo>
                <a:cubicBezTo>
                  <a:pt x="810613" y="649964"/>
                  <a:pt x="790143" y="629494"/>
                  <a:pt x="790143" y="604244"/>
                </a:cubicBezTo>
                <a:cubicBezTo>
                  <a:pt x="790143" y="578994"/>
                  <a:pt x="810613" y="558524"/>
                  <a:pt x="835863" y="558524"/>
                </a:cubicBezTo>
                <a:close/>
                <a:moveTo>
                  <a:pt x="572482" y="558524"/>
                </a:moveTo>
                <a:cubicBezTo>
                  <a:pt x="597732" y="558524"/>
                  <a:pt x="618202" y="578994"/>
                  <a:pt x="618202" y="604244"/>
                </a:cubicBezTo>
                <a:cubicBezTo>
                  <a:pt x="618202" y="629494"/>
                  <a:pt x="597732" y="649964"/>
                  <a:pt x="572482" y="649964"/>
                </a:cubicBezTo>
                <a:cubicBezTo>
                  <a:pt x="547232" y="649964"/>
                  <a:pt x="526762" y="629494"/>
                  <a:pt x="526762" y="604244"/>
                </a:cubicBezTo>
                <a:cubicBezTo>
                  <a:pt x="526762" y="578994"/>
                  <a:pt x="547232" y="558524"/>
                  <a:pt x="572482" y="558524"/>
                </a:cubicBezTo>
                <a:close/>
                <a:moveTo>
                  <a:pt x="309101" y="558524"/>
                </a:moveTo>
                <a:cubicBezTo>
                  <a:pt x="334351" y="558524"/>
                  <a:pt x="354821" y="578994"/>
                  <a:pt x="354821" y="604244"/>
                </a:cubicBezTo>
                <a:cubicBezTo>
                  <a:pt x="354821" y="629494"/>
                  <a:pt x="334351" y="649964"/>
                  <a:pt x="309101" y="649964"/>
                </a:cubicBezTo>
                <a:cubicBezTo>
                  <a:pt x="283851" y="649964"/>
                  <a:pt x="263381" y="629494"/>
                  <a:pt x="263381" y="604244"/>
                </a:cubicBezTo>
                <a:cubicBezTo>
                  <a:pt x="263381" y="578994"/>
                  <a:pt x="283851" y="558524"/>
                  <a:pt x="309101" y="558524"/>
                </a:cubicBezTo>
                <a:close/>
                <a:moveTo>
                  <a:pt x="45720" y="558524"/>
                </a:moveTo>
                <a:cubicBezTo>
                  <a:pt x="70970" y="558524"/>
                  <a:pt x="91440" y="578994"/>
                  <a:pt x="91440" y="604244"/>
                </a:cubicBezTo>
                <a:cubicBezTo>
                  <a:pt x="91440" y="629494"/>
                  <a:pt x="70970" y="649964"/>
                  <a:pt x="45720" y="649964"/>
                </a:cubicBezTo>
                <a:cubicBezTo>
                  <a:pt x="20470" y="649964"/>
                  <a:pt x="0" y="629494"/>
                  <a:pt x="0" y="604244"/>
                </a:cubicBezTo>
                <a:cubicBezTo>
                  <a:pt x="0" y="578994"/>
                  <a:pt x="20470" y="558524"/>
                  <a:pt x="45720" y="558524"/>
                </a:cubicBezTo>
                <a:close/>
                <a:moveTo>
                  <a:pt x="1362625" y="279262"/>
                </a:moveTo>
                <a:cubicBezTo>
                  <a:pt x="1387875" y="279262"/>
                  <a:pt x="1408345" y="299732"/>
                  <a:pt x="1408345" y="324982"/>
                </a:cubicBezTo>
                <a:cubicBezTo>
                  <a:pt x="1408345" y="350232"/>
                  <a:pt x="1387875" y="370702"/>
                  <a:pt x="1362625" y="370702"/>
                </a:cubicBezTo>
                <a:cubicBezTo>
                  <a:pt x="1337375" y="370702"/>
                  <a:pt x="1316905" y="350232"/>
                  <a:pt x="1316905" y="324982"/>
                </a:cubicBezTo>
                <a:cubicBezTo>
                  <a:pt x="1316905" y="299732"/>
                  <a:pt x="1337375" y="279262"/>
                  <a:pt x="1362625" y="279262"/>
                </a:cubicBezTo>
                <a:close/>
                <a:moveTo>
                  <a:pt x="1099244" y="279262"/>
                </a:moveTo>
                <a:cubicBezTo>
                  <a:pt x="1124494" y="279262"/>
                  <a:pt x="1144964" y="299732"/>
                  <a:pt x="1144964" y="324982"/>
                </a:cubicBezTo>
                <a:cubicBezTo>
                  <a:pt x="1144964" y="350232"/>
                  <a:pt x="1124494" y="370702"/>
                  <a:pt x="1099244" y="370702"/>
                </a:cubicBezTo>
                <a:cubicBezTo>
                  <a:pt x="1073994" y="370702"/>
                  <a:pt x="1053524" y="350232"/>
                  <a:pt x="1053524" y="324982"/>
                </a:cubicBezTo>
                <a:cubicBezTo>
                  <a:pt x="1053524" y="299732"/>
                  <a:pt x="1073994" y="279262"/>
                  <a:pt x="1099244" y="279262"/>
                </a:cubicBezTo>
                <a:close/>
                <a:moveTo>
                  <a:pt x="835863" y="279262"/>
                </a:moveTo>
                <a:cubicBezTo>
                  <a:pt x="861113" y="279262"/>
                  <a:pt x="881583" y="299732"/>
                  <a:pt x="881583" y="324982"/>
                </a:cubicBezTo>
                <a:cubicBezTo>
                  <a:pt x="881583" y="350232"/>
                  <a:pt x="861113" y="370702"/>
                  <a:pt x="835863" y="370702"/>
                </a:cubicBezTo>
                <a:cubicBezTo>
                  <a:pt x="810613" y="370702"/>
                  <a:pt x="790143" y="350232"/>
                  <a:pt x="790143" y="324982"/>
                </a:cubicBezTo>
                <a:cubicBezTo>
                  <a:pt x="790143" y="299732"/>
                  <a:pt x="810613" y="279262"/>
                  <a:pt x="835863" y="279262"/>
                </a:cubicBezTo>
                <a:close/>
                <a:moveTo>
                  <a:pt x="572482" y="279262"/>
                </a:moveTo>
                <a:cubicBezTo>
                  <a:pt x="597732" y="279262"/>
                  <a:pt x="618202" y="299732"/>
                  <a:pt x="618202" y="324982"/>
                </a:cubicBezTo>
                <a:cubicBezTo>
                  <a:pt x="618202" y="350232"/>
                  <a:pt x="597732" y="370702"/>
                  <a:pt x="572482" y="370702"/>
                </a:cubicBezTo>
                <a:cubicBezTo>
                  <a:pt x="547232" y="370702"/>
                  <a:pt x="526762" y="350232"/>
                  <a:pt x="526762" y="324982"/>
                </a:cubicBezTo>
                <a:cubicBezTo>
                  <a:pt x="526762" y="299732"/>
                  <a:pt x="547232" y="279262"/>
                  <a:pt x="572482" y="279262"/>
                </a:cubicBezTo>
                <a:close/>
                <a:moveTo>
                  <a:pt x="309101" y="279262"/>
                </a:moveTo>
                <a:cubicBezTo>
                  <a:pt x="334351" y="279262"/>
                  <a:pt x="354821" y="299732"/>
                  <a:pt x="354821" y="324982"/>
                </a:cubicBezTo>
                <a:cubicBezTo>
                  <a:pt x="354821" y="350232"/>
                  <a:pt x="334351" y="370702"/>
                  <a:pt x="309101" y="370702"/>
                </a:cubicBezTo>
                <a:cubicBezTo>
                  <a:pt x="283851" y="370702"/>
                  <a:pt x="263381" y="350232"/>
                  <a:pt x="263381" y="324982"/>
                </a:cubicBezTo>
                <a:cubicBezTo>
                  <a:pt x="263381" y="299732"/>
                  <a:pt x="283851" y="279262"/>
                  <a:pt x="309101" y="279262"/>
                </a:cubicBezTo>
                <a:close/>
                <a:moveTo>
                  <a:pt x="45720" y="279262"/>
                </a:moveTo>
                <a:cubicBezTo>
                  <a:pt x="70970" y="279262"/>
                  <a:pt x="91440" y="299732"/>
                  <a:pt x="91440" y="324982"/>
                </a:cubicBezTo>
                <a:cubicBezTo>
                  <a:pt x="91440" y="350232"/>
                  <a:pt x="70970" y="370702"/>
                  <a:pt x="45720" y="370702"/>
                </a:cubicBezTo>
                <a:cubicBezTo>
                  <a:pt x="20470" y="370702"/>
                  <a:pt x="0" y="350232"/>
                  <a:pt x="0" y="324982"/>
                </a:cubicBezTo>
                <a:cubicBezTo>
                  <a:pt x="0" y="299732"/>
                  <a:pt x="20470" y="279262"/>
                  <a:pt x="45720" y="279262"/>
                </a:cubicBezTo>
                <a:close/>
                <a:moveTo>
                  <a:pt x="1362625" y="0"/>
                </a:moveTo>
                <a:cubicBezTo>
                  <a:pt x="1387875" y="0"/>
                  <a:pt x="1408345" y="20470"/>
                  <a:pt x="1408345" y="45720"/>
                </a:cubicBezTo>
                <a:cubicBezTo>
                  <a:pt x="1408345" y="70970"/>
                  <a:pt x="1387875" y="91440"/>
                  <a:pt x="1362625" y="91440"/>
                </a:cubicBezTo>
                <a:cubicBezTo>
                  <a:pt x="1337375" y="91440"/>
                  <a:pt x="1316905" y="70970"/>
                  <a:pt x="1316905" y="45720"/>
                </a:cubicBezTo>
                <a:cubicBezTo>
                  <a:pt x="1316905" y="20470"/>
                  <a:pt x="1337375" y="0"/>
                  <a:pt x="1362625" y="0"/>
                </a:cubicBezTo>
                <a:close/>
                <a:moveTo>
                  <a:pt x="1099244" y="0"/>
                </a:moveTo>
                <a:cubicBezTo>
                  <a:pt x="1124494" y="0"/>
                  <a:pt x="1144964" y="20470"/>
                  <a:pt x="1144964" y="45720"/>
                </a:cubicBezTo>
                <a:cubicBezTo>
                  <a:pt x="1144964" y="70970"/>
                  <a:pt x="1124494" y="91440"/>
                  <a:pt x="1099244" y="91440"/>
                </a:cubicBezTo>
                <a:cubicBezTo>
                  <a:pt x="1073994" y="91440"/>
                  <a:pt x="1053524" y="70970"/>
                  <a:pt x="1053524" y="45720"/>
                </a:cubicBezTo>
                <a:cubicBezTo>
                  <a:pt x="1053524" y="20470"/>
                  <a:pt x="1073994" y="0"/>
                  <a:pt x="1099244" y="0"/>
                </a:cubicBezTo>
                <a:close/>
                <a:moveTo>
                  <a:pt x="835863" y="0"/>
                </a:moveTo>
                <a:cubicBezTo>
                  <a:pt x="861113" y="0"/>
                  <a:pt x="881583" y="20470"/>
                  <a:pt x="881583" y="45720"/>
                </a:cubicBezTo>
                <a:cubicBezTo>
                  <a:pt x="881583" y="70970"/>
                  <a:pt x="861113" y="91440"/>
                  <a:pt x="835863" y="91440"/>
                </a:cubicBezTo>
                <a:cubicBezTo>
                  <a:pt x="810613" y="91440"/>
                  <a:pt x="790143" y="70970"/>
                  <a:pt x="790143" y="45720"/>
                </a:cubicBezTo>
                <a:cubicBezTo>
                  <a:pt x="790143" y="20470"/>
                  <a:pt x="810613" y="0"/>
                  <a:pt x="835863" y="0"/>
                </a:cubicBezTo>
                <a:close/>
                <a:moveTo>
                  <a:pt x="572482" y="0"/>
                </a:moveTo>
                <a:cubicBezTo>
                  <a:pt x="597732" y="0"/>
                  <a:pt x="618202" y="20470"/>
                  <a:pt x="618202" y="45720"/>
                </a:cubicBezTo>
                <a:cubicBezTo>
                  <a:pt x="618202" y="70970"/>
                  <a:pt x="597732" y="91440"/>
                  <a:pt x="572482" y="91440"/>
                </a:cubicBezTo>
                <a:cubicBezTo>
                  <a:pt x="547232" y="91440"/>
                  <a:pt x="526762" y="70970"/>
                  <a:pt x="526762" y="45720"/>
                </a:cubicBezTo>
                <a:cubicBezTo>
                  <a:pt x="526762" y="20470"/>
                  <a:pt x="547232" y="0"/>
                  <a:pt x="572482" y="0"/>
                </a:cubicBezTo>
                <a:close/>
                <a:moveTo>
                  <a:pt x="309101" y="0"/>
                </a:moveTo>
                <a:cubicBezTo>
                  <a:pt x="334351" y="0"/>
                  <a:pt x="354821" y="20470"/>
                  <a:pt x="354821" y="45720"/>
                </a:cubicBezTo>
                <a:cubicBezTo>
                  <a:pt x="354821" y="70970"/>
                  <a:pt x="334351" y="91440"/>
                  <a:pt x="309101" y="91440"/>
                </a:cubicBezTo>
                <a:cubicBezTo>
                  <a:pt x="283851" y="91440"/>
                  <a:pt x="263381" y="70970"/>
                  <a:pt x="263381" y="45720"/>
                </a:cubicBezTo>
                <a:cubicBezTo>
                  <a:pt x="263381" y="20470"/>
                  <a:pt x="283851" y="0"/>
                  <a:pt x="309101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8EFD8254-DF73-47BB-B194-76CD19B327D9}"/>
              </a:ext>
            </a:extLst>
          </p:cNvPr>
          <p:cNvSpPr/>
          <p:nvPr/>
        </p:nvSpPr>
        <p:spPr>
          <a:xfrm flipH="1" flipV="1">
            <a:off x="1155690" y="-683060"/>
            <a:ext cx="1594592" cy="1594592"/>
          </a:xfrm>
          <a:prstGeom prst="teardrop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3D7761A1-E480-47BD-9CBB-2BB2FD7A5C65}"/>
              </a:ext>
            </a:extLst>
          </p:cNvPr>
          <p:cNvSpPr/>
          <p:nvPr/>
        </p:nvSpPr>
        <p:spPr>
          <a:xfrm flipH="1">
            <a:off x="4905938" y="-290420"/>
            <a:ext cx="1264722" cy="1264722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B57115D8-D9E7-4050-AFBB-85D83DDFF777}"/>
              </a:ext>
            </a:extLst>
          </p:cNvPr>
          <p:cNvSpPr/>
          <p:nvPr/>
        </p:nvSpPr>
        <p:spPr>
          <a:xfrm rot="16200000" flipH="1" flipV="1">
            <a:off x="448106" y="598372"/>
            <a:ext cx="613537" cy="61353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ardrop 62">
            <a:extLst>
              <a:ext uri="{FF2B5EF4-FFF2-40B4-BE49-F238E27FC236}">
                <a16:creationId xmlns:a16="http://schemas.microsoft.com/office/drawing/2014/main" id="{2F0B37D9-A0E6-4F79-B9A8-58ACA2769118}"/>
              </a:ext>
            </a:extLst>
          </p:cNvPr>
          <p:cNvSpPr/>
          <p:nvPr/>
        </p:nvSpPr>
        <p:spPr>
          <a:xfrm flipH="1">
            <a:off x="1405693" y="11455971"/>
            <a:ext cx="1094585" cy="1094585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64" name="Teardrop 63">
            <a:extLst>
              <a:ext uri="{FF2B5EF4-FFF2-40B4-BE49-F238E27FC236}">
                <a16:creationId xmlns:a16="http://schemas.microsoft.com/office/drawing/2014/main" id="{B5E68311-A210-4F5B-8C39-104D1AF6C5CB}"/>
              </a:ext>
            </a:extLst>
          </p:cNvPr>
          <p:cNvSpPr/>
          <p:nvPr/>
        </p:nvSpPr>
        <p:spPr>
          <a:xfrm>
            <a:off x="-599781" y="10565991"/>
            <a:ext cx="1723730" cy="1723730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7A43061E-45B3-409D-904B-475479EB4A56}"/>
              </a:ext>
            </a:extLst>
          </p:cNvPr>
          <p:cNvSpPr/>
          <p:nvPr/>
        </p:nvSpPr>
        <p:spPr>
          <a:xfrm flipV="1">
            <a:off x="638943" y="1433305"/>
            <a:ext cx="5366478" cy="5366478"/>
          </a:xfrm>
          <a:prstGeom prst="teardrop">
            <a:avLst/>
          </a:prstGeom>
          <a:blipFill dpi="0" rotWithShape="0">
            <a:blip r:embed="rId2"/>
            <a:srcRect/>
            <a:stretch>
              <a:fillRect t="-624" b="-327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FFB39C6E-527A-4BFF-8C80-747DB824152F}"/>
              </a:ext>
            </a:extLst>
          </p:cNvPr>
          <p:cNvSpPr/>
          <p:nvPr/>
        </p:nvSpPr>
        <p:spPr>
          <a:xfrm flipV="1">
            <a:off x="718457" y="1547610"/>
            <a:ext cx="5305242" cy="5305242"/>
          </a:xfrm>
          <a:prstGeom prst="teardrop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ardrop 64">
            <a:extLst>
              <a:ext uri="{FF2B5EF4-FFF2-40B4-BE49-F238E27FC236}">
                <a16:creationId xmlns:a16="http://schemas.microsoft.com/office/drawing/2014/main" id="{776B7D01-423D-4E33-884F-7F7F77E51612}"/>
              </a:ext>
            </a:extLst>
          </p:cNvPr>
          <p:cNvSpPr/>
          <p:nvPr/>
        </p:nvSpPr>
        <p:spPr>
          <a:xfrm flipV="1">
            <a:off x="946715" y="10026557"/>
            <a:ext cx="354467" cy="354467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95BF472D-DA7B-4BCF-8FA2-BB51EAB3D0D8}"/>
              </a:ext>
            </a:extLst>
          </p:cNvPr>
          <p:cNvSpPr/>
          <p:nvPr/>
        </p:nvSpPr>
        <p:spPr>
          <a:xfrm rot="8110091">
            <a:off x="5178890" y="10561587"/>
            <a:ext cx="2469887" cy="2506455"/>
          </a:xfrm>
          <a:custGeom>
            <a:avLst/>
            <a:gdLst>
              <a:gd name="connsiteX0" fmla="*/ 2461260 w 2506980"/>
              <a:gd name="connsiteY0" fmla="*/ 868260 h 2544096"/>
              <a:gd name="connsiteX1" fmla="*/ 2470370 w 2506980"/>
              <a:gd name="connsiteY1" fmla="*/ 893151 h 2544096"/>
              <a:gd name="connsiteX2" fmla="*/ 2501768 w 2506980"/>
              <a:gd name="connsiteY2" fmla="*/ 1015260 h 2544096"/>
              <a:gd name="connsiteX3" fmla="*/ 2506980 w 2506980"/>
              <a:gd name="connsiteY3" fmla="*/ 1049414 h 2544096"/>
              <a:gd name="connsiteX4" fmla="*/ 2506980 w 2506980"/>
              <a:gd name="connsiteY4" fmla="*/ 1494683 h 2544096"/>
              <a:gd name="connsiteX5" fmla="*/ 2501768 w 2506980"/>
              <a:gd name="connsiteY5" fmla="*/ 1528837 h 2544096"/>
              <a:gd name="connsiteX6" fmla="*/ 2470370 w 2506980"/>
              <a:gd name="connsiteY6" fmla="*/ 1650946 h 2544096"/>
              <a:gd name="connsiteX7" fmla="*/ 2461260 w 2506980"/>
              <a:gd name="connsiteY7" fmla="*/ 1675836 h 2544096"/>
              <a:gd name="connsiteX8" fmla="*/ 45720 w 2506980"/>
              <a:gd name="connsiteY8" fmla="*/ 868260 h 2544096"/>
              <a:gd name="connsiteX9" fmla="*/ 45720 w 2506980"/>
              <a:gd name="connsiteY9" fmla="*/ 1675836 h 2544096"/>
              <a:gd name="connsiteX10" fmla="*/ 36610 w 2506980"/>
              <a:gd name="connsiteY10" fmla="*/ 1650946 h 2544096"/>
              <a:gd name="connsiteX11" fmla="*/ 5213 w 2506980"/>
              <a:gd name="connsiteY11" fmla="*/ 1528837 h 2544096"/>
              <a:gd name="connsiteX12" fmla="*/ 0 w 2506980"/>
              <a:gd name="connsiteY12" fmla="*/ 1494683 h 2544096"/>
              <a:gd name="connsiteX13" fmla="*/ 0 w 2506980"/>
              <a:gd name="connsiteY13" fmla="*/ 1049414 h 2544096"/>
              <a:gd name="connsiteX14" fmla="*/ 5213 w 2506980"/>
              <a:gd name="connsiteY14" fmla="*/ 1015260 h 2544096"/>
              <a:gd name="connsiteX15" fmla="*/ 36610 w 2506980"/>
              <a:gd name="connsiteY15" fmla="*/ 893151 h 2544096"/>
              <a:gd name="connsiteX16" fmla="*/ 175260 w 2506980"/>
              <a:gd name="connsiteY16" fmla="*/ 595327 h 2544096"/>
              <a:gd name="connsiteX17" fmla="*/ 175260 w 2506980"/>
              <a:gd name="connsiteY17" fmla="*/ 1948770 h 2544096"/>
              <a:gd name="connsiteX18" fmla="*/ 133111 w 2506980"/>
              <a:gd name="connsiteY18" fmla="*/ 1879390 h 2544096"/>
              <a:gd name="connsiteX19" fmla="*/ 129540 w 2506980"/>
              <a:gd name="connsiteY19" fmla="*/ 1871978 h 2544096"/>
              <a:gd name="connsiteX20" fmla="*/ 129540 w 2506980"/>
              <a:gd name="connsiteY20" fmla="*/ 672119 h 2544096"/>
              <a:gd name="connsiteX21" fmla="*/ 133111 w 2506980"/>
              <a:gd name="connsiteY21" fmla="*/ 664706 h 2544096"/>
              <a:gd name="connsiteX22" fmla="*/ 2331720 w 2506980"/>
              <a:gd name="connsiteY22" fmla="*/ 595326 h 2544096"/>
              <a:gd name="connsiteX23" fmla="*/ 2373869 w 2506980"/>
              <a:gd name="connsiteY23" fmla="*/ 664706 h 2544096"/>
              <a:gd name="connsiteX24" fmla="*/ 2377440 w 2506980"/>
              <a:gd name="connsiteY24" fmla="*/ 672119 h 2544096"/>
              <a:gd name="connsiteX25" fmla="*/ 2377440 w 2506980"/>
              <a:gd name="connsiteY25" fmla="*/ 1871978 h 2544096"/>
              <a:gd name="connsiteX26" fmla="*/ 2373869 w 2506980"/>
              <a:gd name="connsiteY26" fmla="*/ 1879390 h 2544096"/>
              <a:gd name="connsiteX27" fmla="*/ 2331720 w 2506980"/>
              <a:gd name="connsiteY27" fmla="*/ 1948770 h 2544096"/>
              <a:gd name="connsiteX28" fmla="*/ 2202180 w 2506980"/>
              <a:gd name="connsiteY28" fmla="*/ 423584 h 2544096"/>
              <a:gd name="connsiteX29" fmla="*/ 2236697 w 2506980"/>
              <a:gd name="connsiteY29" fmla="*/ 461562 h 2544096"/>
              <a:gd name="connsiteX30" fmla="*/ 2247900 w 2506980"/>
              <a:gd name="connsiteY30" fmla="*/ 476544 h 2544096"/>
              <a:gd name="connsiteX31" fmla="*/ 2247900 w 2506980"/>
              <a:gd name="connsiteY31" fmla="*/ 2067553 h 2544096"/>
              <a:gd name="connsiteX32" fmla="*/ 2236697 w 2506980"/>
              <a:gd name="connsiteY32" fmla="*/ 2082535 h 2544096"/>
              <a:gd name="connsiteX33" fmla="*/ 2202180 w 2506980"/>
              <a:gd name="connsiteY33" fmla="*/ 2120513 h 2544096"/>
              <a:gd name="connsiteX34" fmla="*/ 304800 w 2506980"/>
              <a:gd name="connsiteY34" fmla="*/ 423584 h 2544096"/>
              <a:gd name="connsiteX35" fmla="*/ 304800 w 2506980"/>
              <a:gd name="connsiteY35" fmla="*/ 2120513 h 2544096"/>
              <a:gd name="connsiteX36" fmla="*/ 270284 w 2506980"/>
              <a:gd name="connsiteY36" fmla="*/ 2082535 h 2544096"/>
              <a:gd name="connsiteX37" fmla="*/ 259080 w 2506980"/>
              <a:gd name="connsiteY37" fmla="*/ 2067553 h 2544096"/>
              <a:gd name="connsiteX38" fmla="*/ 259080 w 2506980"/>
              <a:gd name="connsiteY38" fmla="*/ 476544 h 2544096"/>
              <a:gd name="connsiteX39" fmla="*/ 270284 w 2506980"/>
              <a:gd name="connsiteY39" fmla="*/ 461562 h 2544096"/>
              <a:gd name="connsiteX40" fmla="*/ 2072640 w 2506980"/>
              <a:gd name="connsiteY40" fmla="*/ 296715 h 2544096"/>
              <a:gd name="connsiteX41" fmla="*/ 2118360 w 2506980"/>
              <a:gd name="connsiteY41" fmla="*/ 338269 h 2544096"/>
              <a:gd name="connsiteX42" fmla="*/ 2118360 w 2506980"/>
              <a:gd name="connsiteY42" fmla="*/ 2205828 h 2544096"/>
              <a:gd name="connsiteX43" fmla="*/ 2072640 w 2506980"/>
              <a:gd name="connsiteY43" fmla="*/ 2247381 h 2544096"/>
              <a:gd name="connsiteX44" fmla="*/ 434340 w 2506980"/>
              <a:gd name="connsiteY44" fmla="*/ 296715 h 2544096"/>
              <a:gd name="connsiteX45" fmla="*/ 434340 w 2506980"/>
              <a:gd name="connsiteY45" fmla="*/ 2247381 h 2544096"/>
              <a:gd name="connsiteX46" fmla="*/ 388620 w 2506980"/>
              <a:gd name="connsiteY46" fmla="*/ 2205828 h 2544096"/>
              <a:gd name="connsiteX47" fmla="*/ 388620 w 2506980"/>
              <a:gd name="connsiteY47" fmla="*/ 338269 h 2544096"/>
              <a:gd name="connsiteX48" fmla="*/ 563880 w 2506980"/>
              <a:gd name="connsiteY48" fmla="*/ 201648 h 2544096"/>
              <a:gd name="connsiteX49" fmla="*/ 563880 w 2506980"/>
              <a:gd name="connsiteY49" fmla="*/ 2342448 h 2544096"/>
              <a:gd name="connsiteX50" fmla="*/ 541093 w 2506980"/>
              <a:gd name="connsiteY50" fmla="*/ 2328605 h 2544096"/>
              <a:gd name="connsiteX51" fmla="*/ 518160 w 2506980"/>
              <a:gd name="connsiteY51" fmla="*/ 2311456 h 2544096"/>
              <a:gd name="connsiteX52" fmla="*/ 518160 w 2506980"/>
              <a:gd name="connsiteY52" fmla="*/ 232641 h 2544096"/>
              <a:gd name="connsiteX53" fmla="*/ 541093 w 2506980"/>
              <a:gd name="connsiteY53" fmla="*/ 215492 h 2544096"/>
              <a:gd name="connsiteX54" fmla="*/ 1943100 w 2506980"/>
              <a:gd name="connsiteY54" fmla="*/ 201648 h 2544096"/>
              <a:gd name="connsiteX55" fmla="*/ 1965887 w 2506980"/>
              <a:gd name="connsiteY55" fmla="*/ 215492 h 2544096"/>
              <a:gd name="connsiteX56" fmla="*/ 1988820 w 2506980"/>
              <a:gd name="connsiteY56" fmla="*/ 232641 h 2544096"/>
              <a:gd name="connsiteX57" fmla="*/ 1988820 w 2506980"/>
              <a:gd name="connsiteY57" fmla="*/ 2311456 h 2544096"/>
              <a:gd name="connsiteX58" fmla="*/ 1965887 w 2506980"/>
              <a:gd name="connsiteY58" fmla="*/ 2328605 h 2544096"/>
              <a:gd name="connsiteX59" fmla="*/ 1943100 w 2506980"/>
              <a:gd name="connsiteY59" fmla="*/ 2342448 h 2544096"/>
              <a:gd name="connsiteX60" fmla="*/ 1813560 w 2506980"/>
              <a:gd name="connsiteY60" fmla="*/ 128897 h 2544096"/>
              <a:gd name="connsiteX61" fmla="*/ 1859280 w 2506980"/>
              <a:gd name="connsiteY61" fmla="*/ 150921 h 2544096"/>
              <a:gd name="connsiteX62" fmla="*/ 1859280 w 2506980"/>
              <a:gd name="connsiteY62" fmla="*/ 2393175 h 2544096"/>
              <a:gd name="connsiteX63" fmla="*/ 1813560 w 2506980"/>
              <a:gd name="connsiteY63" fmla="*/ 2415200 h 2544096"/>
              <a:gd name="connsiteX64" fmla="*/ 693420 w 2506980"/>
              <a:gd name="connsiteY64" fmla="*/ 128897 h 2544096"/>
              <a:gd name="connsiteX65" fmla="*/ 693420 w 2506980"/>
              <a:gd name="connsiteY65" fmla="*/ 2415200 h 2544096"/>
              <a:gd name="connsiteX66" fmla="*/ 647700 w 2506980"/>
              <a:gd name="connsiteY66" fmla="*/ 2393175 h 2544096"/>
              <a:gd name="connsiteX67" fmla="*/ 647700 w 2506980"/>
              <a:gd name="connsiteY67" fmla="*/ 150921 h 2544096"/>
              <a:gd name="connsiteX68" fmla="*/ 1684020 w 2506980"/>
              <a:gd name="connsiteY68" fmla="*/ 74066 h 2544096"/>
              <a:gd name="connsiteX69" fmla="*/ 1729740 w 2506980"/>
              <a:gd name="connsiteY69" fmla="*/ 90800 h 2544096"/>
              <a:gd name="connsiteX70" fmla="*/ 1729740 w 2506980"/>
              <a:gd name="connsiteY70" fmla="*/ 2453297 h 2544096"/>
              <a:gd name="connsiteX71" fmla="*/ 1684020 w 2506980"/>
              <a:gd name="connsiteY71" fmla="*/ 2470030 h 2544096"/>
              <a:gd name="connsiteX72" fmla="*/ 822960 w 2506980"/>
              <a:gd name="connsiteY72" fmla="*/ 74066 h 2544096"/>
              <a:gd name="connsiteX73" fmla="*/ 822960 w 2506980"/>
              <a:gd name="connsiteY73" fmla="*/ 2470030 h 2544096"/>
              <a:gd name="connsiteX74" fmla="*/ 777240 w 2506980"/>
              <a:gd name="connsiteY74" fmla="*/ 2453297 h 2544096"/>
              <a:gd name="connsiteX75" fmla="*/ 777240 w 2506980"/>
              <a:gd name="connsiteY75" fmla="*/ 90800 h 2544096"/>
              <a:gd name="connsiteX76" fmla="*/ 952500 w 2506980"/>
              <a:gd name="connsiteY76" fmla="*/ 35136 h 2544096"/>
              <a:gd name="connsiteX77" fmla="*/ 952500 w 2506980"/>
              <a:gd name="connsiteY77" fmla="*/ 2508960 h 2544096"/>
              <a:gd name="connsiteX78" fmla="*/ 906780 w 2506980"/>
              <a:gd name="connsiteY78" fmla="*/ 2497204 h 2544096"/>
              <a:gd name="connsiteX79" fmla="*/ 906780 w 2506980"/>
              <a:gd name="connsiteY79" fmla="*/ 46892 h 2544096"/>
              <a:gd name="connsiteX80" fmla="*/ 1554480 w 2506980"/>
              <a:gd name="connsiteY80" fmla="*/ 35136 h 2544096"/>
              <a:gd name="connsiteX81" fmla="*/ 1600200 w 2506980"/>
              <a:gd name="connsiteY81" fmla="*/ 46892 h 2544096"/>
              <a:gd name="connsiteX82" fmla="*/ 1600200 w 2506980"/>
              <a:gd name="connsiteY82" fmla="*/ 2497204 h 2544096"/>
              <a:gd name="connsiteX83" fmla="*/ 1554480 w 2506980"/>
              <a:gd name="connsiteY83" fmla="*/ 2508960 h 2544096"/>
              <a:gd name="connsiteX84" fmla="*/ 1424940 w 2506980"/>
              <a:gd name="connsiteY84" fmla="*/ 10746 h 2544096"/>
              <a:gd name="connsiteX85" fmla="*/ 1470660 w 2506980"/>
              <a:gd name="connsiteY85" fmla="*/ 17724 h 2544096"/>
              <a:gd name="connsiteX86" fmla="*/ 1470660 w 2506980"/>
              <a:gd name="connsiteY86" fmla="*/ 2526372 h 2544096"/>
              <a:gd name="connsiteX87" fmla="*/ 1424940 w 2506980"/>
              <a:gd name="connsiteY87" fmla="*/ 2533350 h 2544096"/>
              <a:gd name="connsiteX88" fmla="*/ 1082040 w 2506980"/>
              <a:gd name="connsiteY88" fmla="*/ 10746 h 2544096"/>
              <a:gd name="connsiteX89" fmla="*/ 1082040 w 2506980"/>
              <a:gd name="connsiteY89" fmla="*/ 2533350 h 2544096"/>
              <a:gd name="connsiteX90" fmla="*/ 1036320 w 2506980"/>
              <a:gd name="connsiteY90" fmla="*/ 2526372 h 2544096"/>
              <a:gd name="connsiteX91" fmla="*/ 1036320 w 2506980"/>
              <a:gd name="connsiteY91" fmla="*/ 17724 h 2544096"/>
              <a:gd name="connsiteX92" fmla="*/ 1295400 w 2506980"/>
              <a:gd name="connsiteY92" fmla="*/ 0 h 2544096"/>
              <a:gd name="connsiteX93" fmla="*/ 1341120 w 2506980"/>
              <a:gd name="connsiteY93" fmla="*/ 2309 h 2544096"/>
              <a:gd name="connsiteX94" fmla="*/ 1341120 w 2506980"/>
              <a:gd name="connsiteY94" fmla="*/ 2541787 h 2544096"/>
              <a:gd name="connsiteX95" fmla="*/ 1295400 w 2506980"/>
              <a:gd name="connsiteY95" fmla="*/ 2544096 h 2544096"/>
              <a:gd name="connsiteX96" fmla="*/ 1211580 w 2506980"/>
              <a:gd name="connsiteY96" fmla="*/ 0 h 2544096"/>
              <a:gd name="connsiteX97" fmla="*/ 1211580 w 2506980"/>
              <a:gd name="connsiteY97" fmla="*/ 2544096 h 2544096"/>
              <a:gd name="connsiteX98" fmla="*/ 1165860 w 2506980"/>
              <a:gd name="connsiteY98" fmla="*/ 2541787 h 2544096"/>
              <a:gd name="connsiteX99" fmla="*/ 1165860 w 2506980"/>
              <a:gd name="connsiteY99" fmla="*/ 2309 h 254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506980" h="2544096">
                <a:moveTo>
                  <a:pt x="2461260" y="868260"/>
                </a:moveTo>
                <a:lnTo>
                  <a:pt x="2470370" y="893151"/>
                </a:lnTo>
                <a:cubicBezTo>
                  <a:pt x="2482780" y="933049"/>
                  <a:pt x="2493281" y="973787"/>
                  <a:pt x="2501768" y="1015260"/>
                </a:cubicBezTo>
                <a:lnTo>
                  <a:pt x="2506980" y="1049414"/>
                </a:lnTo>
                <a:lnTo>
                  <a:pt x="2506980" y="1494683"/>
                </a:lnTo>
                <a:lnTo>
                  <a:pt x="2501768" y="1528837"/>
                </a:lnTo>
                <a:cubicBezTo>
                  <a:pt x="2493281" y="1570309"/>
                  <a:pt x="2482780" y="1611048"/>
                  <a:pt x="2470370" y="1650946"/>
                </a:cubicBezTo>
                <a:lnTo>
                  <a:pt x="2461260" y="1675836"/>
                </a:lnTo>
                <a:close/>
                <a:moveTo>
                  <a:pt x="45720" y="868260"/>
                </a:moveTo>
                <a:lnTo>
                  <a:pt x="45720" y="1675836"/>
                </a:lnTo>
                <a:lnTo>
                  <a:pt x="36610" y="1650946"/>
                </a:lnTo>
                <a:cubicBezTo>
                  <a:pt x="24201" y="1611048"/>
                  <a:pt x="13699" y="1570309"/>
                  <a:pt x="5213" y="1528837"/>
                </a:cubicBezTo>
                <a:lnTo>
                  <a:pt x="0" y="1494683"/>
                </a:lnTo>
                <a:lnTo>
                  <a:pt x="0" y="1049414"/>
                </a:lnTo>
                <a:lnTo>
                  <a:pt x="5213" y="1015260"/>
                </a:lnTo>
                <a:cubicBezTo>
                  <a:pt x="13699" y="973787"/>
                  <a:pt x="24201" y="933049"/>
                  <a:pt x="36610" y="893151"/>
                </a:cubicBezTo>
                <a:close/>
                <a:moveTo>
                  <a:pt x="175260" y="595327"/>
                </a:moveTo>
                <a:lnTo>
                  <a:pt x="175260" y="1948770"/>
                </a:lnTo>
                <a:lnTo>
                  <a:pt x="133111" y="1879390"/>
                </a:lnTo>
                <a:lnTo>
                  <a:pt x="129540" y="1871978"/>
                </a:lnTo>
                <a:lnTo>
                  <a:pt x="129540" y="672119"/>
                </a:lnTo>
                <a:lnTo>
                  <a:pt x="133111" y="664706"/>
                </a:lnTo>
                <a:close/>
                <a:moveTo>
                  <a:pt x="2331720" y="595326"/>
                </a:moveTo>
                <a:lnTo>
                  <a:pt x="2373869" y="664706"/>
                </a:lnTo>
                <a:lnTo>
                  <a:pt x="2377440" y="672119"/>
                </a:lnTo>
                <a:lnTo>
                  <a:pt x="2377440" y="1871978"/>
                </a:lnTo>
                <a:lnTo>
                  <a:pt x="2373869" y="1879390"/>
                </a:lnTo>
                <a:lnTo>
                  <a:pt x="2331720" y="1948770"/>
                </a:lnTo>
                <a:close/>
                <a:moveTo>
                  <a:pt x="2202180" y="423584"/>
                </a:moveTo>
                <a:lnTo>
                  <a:pt x="2236697" y="461562"/>
                </a:lnTo>
                <a:lnTo>
                  <a:pt x="2247900" y="476544"/>
                </a:lnTo>
                <a:lnTo>
                  <a:pt x="2247900" y="2067553"/>
                </a:lnTo>
                <a:lnTo>
                  <a:pt x="2236697" y="2082535"/>
                </a:lnTo>
                <a:lnTo>
                  <a:pt x="2202180" y="2120513"/>
                </a:lnTo>
                <a:close/>
                <a:moveTo>
                  <a:pt x="304800" y="423584"/>
                </a:moveTo>
                <a:lnTo>
                  <a:pt x="304800" y="2120513"/>
                </a:lnTo>
                <a:lnTo>
                  <a:pt x="270284" y="2082535"/>
                </a:lnTo>
                <a:lnTo>
                  <a:pt x="259080" y="2067553"/>
                </a:lnTo>
                <a:lnTo>
                  <a:pt x="259080" y="476544"/>
                </a:lnTo>
                <a:lnTo>
                  <a:pt x="270284" y="461562"/>
                </a:lnTo>
                <a:close/>
                <a:moveTo>
                  <a:pt x="2072640" y="296715"/>
                </a:moveTo>
                <a:lnTo>
                  <a:pt x="2118360" y="338269"/>
                </a:lnTo>
                <a:lnTo>
                  <a:pt x="2118360" y="2205828"/>
                </a:lnTo>
                <a:lnTo>
                  <a:pt x="2072640" y="2247381"/>
                </a:lnTo>
                <a:close/>
                <a:moveTo>
                  <a:pt x="434340" y="296715"/>
                </a:moveTo>
                <a:lnTo>
                  <a:pt x="434340" y="2247381"/>
                </a:lnTo>
                <a:lnTo>
                  <a:pt x="388620" y="2205828"/>
                </a:lnTo>
                <a:lnTo>
                  <a:pt x="388620" y="338269"/>
                </a:lnTo>
                <a:close/>
                <a:moveTo>
                  <a:pt x="563880" y="201648"/>
                </a:moveTo>
                <a:lnTo>
                  <a:pt x="563880" y="2342448"/>
                </a:lnTo>
                <a:lnTo>
                  <a:pt x="541093" y="2328605"/>
                </a:lnTo>
                <a:lnTo>
                  <a:pt x="518160" y="2311456"/>
                </a:lnTo>
                <a:lnTo>
                  <a:pt x="518160" y="232641"/>
                </a:lnTo>
                <a:lnTo>
                  <a:pt x="541093" y="215492"/>
                </a:lnTo>
                <a:close/>
                <a:moveTo>
                  <a:pt x="1943100" y="201648"/>
                </a:moveTo>
                <a:lnTo>
                  <a:pt x="1965887" y="215492"/>
                </a:lnTo>
                <a:lnTo>
                  <a:pt x="1988820" y="232641"/>
                </a:lnTo>
                <a:lnTo>
                  <a:pt x="1988820" y="2311456"/>
                </a:lnTo>
                <a:lnTo>
                  <a:pt x="1965887" y="2328605"/>
                </a:lnTo>
                <a:lnTo>
                  <a:pt x="1943100" y="2342448"/>
                </a:lnTo>
                <a:close/>
                <a:moveTo>
                  <a:pt x="1813560" y="128897"/>
                </a:moveTo>
                <a:lnTo>
                  <a:pt x="1859280" y="150921"/>
                </a:lnTo>
                <a:lnTo>
                  <a:pt x="1859280" y="2393175"/>
                </a:lnTo>
                <a:lnTo>
                  <a:pt x="1813560" y="2415200"/>
                </a:lnTo>
                <a:close/>
                <a:moveTo>
                  <a:pt x="693420" y="128897"/>
                </a:moveTo>
                <a:lnTo>
                  <a:pt x="693420" y="2415200"/>
                </a:lnTo>
                <a:lnTo>
                  <a:pt x="647700" y="2393175"/>
                </a:lnTo>
                <a:lnTo>
                  <a:pt x="647700" y="150921"/>
                </a:lnTo>
                <a:close/>
                <a:moveTo>
                  <a:pt x="1684020" y="74066"/>
                </a:moveTo>
                <a:lnTo>
                  <a:pt x="1729740" y="90800"/>
                </a:lnTo>
                <a:lnTo>
                  <a:pt x="1729740" y="2453297"/>
                </a:lnTo>
                <a:lnTo>
                  <a:pt x="1684020" y="2470030"/>
                </a:lnTo>
                <a:close/>
                <a:moveTo>
                  <a:pt x="822960" y="74066"/>
                </a:moveTo>
                <a:lnTo>
                  <a:pt x="822960" y="2470030"/>
                </a:lnTo>
                <a:lnTo>
                  <a:pt x="777240" y="2453297"/>
                </a:lnTo>
                <a:lnTo>
                  <a:pt x="777240" y="90800"/>
                </a:lnTo>
                <a:close/>
                <a:moveTo>
                  <a:pt x="952500" y="35136"/>
                </a:moveTo>
                <a:lnTo>
                  <a:pt x="952500" y="2508960"/>
                </a:lnTo>
                <a:lnTo>
                  <a:pt x="906780" y="2497204"/>
                </a:lnTo>
                <a:lnTo>
                  <a:pt x="906780" y="46892"/>
                </a:lnTo>
                <a:close/>
                <a:moveTo>
                  <a:pt x="1554480" y="35136"/>
                </a:moveTo>
                <a:lnTo>
                  <a:pt x="1600200" y="46892"/>
                </a:lnTo>
                <a:lnTo>
                  <a:pt x="1600200" y="2497204"/>
                </a:lnTo>
                <a:lnTo>
                  <a:pt x="1554480" y="2508960"/>
                </a:lnTo>
                <a:close/>
                <a:moveTo>
                  <a:pt x="1424940" y="10746"/>
                </a:moveTo>
                <a:lnTo>
                  <a:pt x="1470660" y="17724"/>
                </a:lnTo>
                <a:lnTo>
                  <a:pt x="1470660" y="2526372"/>
                </a:lnTo>
                <a:lnTo>
                  <a:pt x="1424940" y="2533350"/>
                </a:lnTo>
                <a:close/>
                <a:moveTo>
                  <a:pt x="1082040" y="10746"/>
                </a:moveTo>
                <a:lnTo>
                  <a:pt x="1082040" y="2533350"/>
                </a:lnTo>
                <a:lnTo>
                  <a:pt x="1036320" y="2526372"/>
                </a:lnTo>
                <a:lnTo>
                  <a:pt x="1036320" y="17724"/>
                </a:lnTo>
                <a:close/>
                <a:moveTo>
                  <a:pt x="1295400" y="0"/>
                </a:moveTo>
                <a:lnTo>
                  <a:pt x="1341120" y="2309"/>
                </a:lnTo>
                <a:lnTo>
                  <a:pt x="1341120" y="2541787"/>
                </a:lnTo>
                <a:lnTo>
                  <a:pt x="1295400" y="2544096"/>
                </a:lnTo>
                <a:close/>
                <a:moveTo>
                  <a:pt x="1211580" y="0"/>
                </a:moveTo>
                <a:lnTo>
                  <a:pt x="1211580" y="2544096"/>
                </a:lnTo>
                <a:lnTo>
                  <a:pt x="1165860" y="2541787"/>
                </a:lnTo>
                <a:lnTo>
                  <a:pt x="1165860" y="230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Grab">
            <a:extLst>
              <a:ext uri="{FF2B5EF4-FFF2-40B4-BE49-F238E27FC236}">
                <a16:creationId xmlns:a16="http://schemas.microsoft.com/office/drawing/2014/main" id="{DCE07CF4-C41D-4936-AF89-E5DAE88D999A}"/>
              </a:ext>
            </a:extLst>
          </p:cNvPr>
          <p:cNvSpPr txBox="1"/>
          <p:nvPr/>
        </p:nvSpPr>
        <p:spPr>
          <a:xfrm>
            <a:off x="700179" y="7699775"/>
            <a:ext cx="5457642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6000" b="1" dirty="0">
                <a:solidFill>
                  <a:schemeClr val="bg1"/>
                </a:solidFill>
                <a:latin typeface="Montserrat" panose="00000500000000000000" pitchFamily="50" charset="0"/>
              </a:rPr>
              <a:t>Grab</a:t>
            </a:r>
            <a:endParaRPr lang="en-US" sz="66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5" name="It Now">
            <a:extLst>
              <a:ext uri="{FF2B5EF4-FFF2-40B4-BE49-F238E27FC236}">
                <a16:creationId xmlns:a16="http://schemas.microsoft.com/office/drawing/2014/main" id="{D5CFD442-A965-4887-B5D3-DDDA4A16F9DE}"/>
              </a:ext>
            </a:extLst>
          </p:cNvPr>
          <p:cNvSpPr txBox="1"/>
          <p:nvPr/>
        </p:nvSpPr>
        <p:spPr>
          <a:xfrm>
            <a:off x="1455420" y="8130216"/>
            <a:ext cx="3947160" cy="114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8800" dirty="0">
                <a:solidFill>
                  <a:srgbClr val="00B0F0"/>
                </a:solidFill>
                <a:latin typeface="MoonTime" panose="00000500000000000000" pitchFamily="2" charset="0"/>
              </a:rPr>
              <a:t>It Now</a:t>
            </a:r>
            <a:endParaRPr lang="en-US" sz="9600" dirty="0">
              <a:solidFill>
                <a:srgbClr val="00B0F0"/>
              </a:solidFill>
              <a:latin typeface="MoonTime" panose="00000500000000000000" pitchFamily="2" charset="0"/>
            </a:endParaRPr>
          </a:p>
        </p:txBody>
      </p:sp>
      <p:pic>
        <p:nvPicPr>
          <p:cNvPr id="57" name="YOUR LOGO">
            <a:extLst>
              <a:ext uri="{FF2B5EF4-FFF2-40B4-BE49-F238E27FC236}">
                <a16:creationId xmlns:a16="http://schemas.microsoft.com/office/drawing/2014/main" id="{020D657C-86C0-4061-95C4-8DF723AB47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06040" y="911532"/>
            <a:ext cx="1645920" cy="192382"/>
          </a:xfrm>
          <a:prstGeom prst="rect">
            <a:avLst/>
          </a:prstGeom>
        </p:spPr>
      </p:pic>
      <p:sp>
        <p:nvSpPr>
          <p:cNvPr id="59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938614E8-10C1-4513-890F-47AE262DE3A4}"/>
              </a:ext>
            </a:extLst>
          </p:cNvPr>
          <p:cNvSpPr/>
          <p:nvPr/>
        </p:nvSpPr>
        <p:spPr>
          <a:xfrm>
            <a:off x="1123952" y="9174610"/>
            <a:ext cx="46100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600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7AC4B15-7602-4162-BE49-99C40975185C}"/>
              </a:ext>
            </a:extLst>
          </p:cNvPr>
          <p:cNvGrpSpPr/>
          <p:nvPr/>
        </p:nvGrpSpPr>
        <p:grpSpPr>
          <a:xfrm>
            <a:off x="2156228" y="10606295"/>
            <a:ext cx="2545544" cy="500728"/>
            <a:chOff x="2133098" y="10245865"/>
            <a:chExt cx="2545544" cy="500728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04B8EEB9-472C-486F-A159-2E6C1708154D}"/>
                </a:ext>
              </a:extLst>
            </p:cNvPr>
            <p:cNvSpPr/>
            <p:nvPr/>
          </p:nvSpPr>
          <p:spPr>
            <a:xfrm>
              <a:off x="2133098" y="10245865"/>
              <a:ext cx="2545544" cy="500728"/>
            </a:xfrm>
            <a:prstGeom prst="roundRect">
              <a:avLst>
                <a:gd name="adj" fmla="val 11955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ORDER NOW">
              <a:extLst>
                <a:ext uri="{FF2B5EF4-FFF2-40B4-BE49-F238E27FC236}">
                  <a16:creationId xmlns:a16="http://schemas.microsoft.com/office/drawing/2014/main" id="{D1543125-9AB0-412E-A1EE-1FB2C9E23532}"/>
                </a:ext>
              </a:extLst>
            </p:cNvPr>
            <p:cNvSpPr/>
            <p:nvPr/>
          </p:nvSpPr>
          <p:spPr>
            <a:xfrm>
              <a:off x="2548896" y="10298934"/>
              <a:ext cx="1752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SHOP NOW</a:t>
              </a:r>
            </a:p>
          </p:txBody>
        </p:sp>
      </p:grpSp>
      <p:sp>
        <p:nvSpPr>
          <p:cNvPr id="67" name="Teardrop 66">
            <a:extLst>
              <a:ext uri="{FF2B5EF4-FFF2-40B4-BE49-F238E27FC236}">
                <a16:creationId xmlns:a16="http://schemas.microsoft.com/office/drawing/2014/main" id="{460A7968-2552-410A-9E2C-2B4EBBCCDC7F}"/>
              </a:ext>
            </a:extLst>
          </p:cNvPr>
          <p:cNvSpPr/>
          <p:nvPr/>
        </p:nvSpPr>
        <p:spPr>
          <a:xfrm>
            <a:off x="5860329" y="9389963"/>
            <a:ext cx="1723730" cy="1723730"/>
          </a:xfrm>
          <a:prstGeom prst="teardrop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70" name="Teardrop 69">
            <a:extLst>
              <a:ext uri="{FF2B5EF4-FFF2-40B4-BE49-F238E27FC236}">
                <a16:creationId xmlns:a16="http://schemas.microsoft.com/office/drawing/2014/main" id="{10D8E8D9-273A-4CEF-A392-33E30CD6EDEE}"/>
              </a:ext>
            </a:extLst>
          </p:cNvPr>
          <p:cNvSpPr/>
          <p:nvPr/>
        </p:nvSpPr>
        <p:spPr>
          <a:xfrm flipH="1">
            <a:off x="-600935" y="6618968"/>
            <a:ext cx="1279635" cy="1279635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283596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2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 0.03971 L 0 -2.08333E-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9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grpId="1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1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ccel="19000" decel="16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3" dur="600" fill="hold"/>
                                        <p:tgtEl>
                                          <p:spTgt spid="60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4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009 0.0198 L -2.22222E-6 5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9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801 0.01758 L -3.7037E-6 1.25E-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2" y="-88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2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2732 -0.01497 L 2.59259E-6 -4.79167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6" y="74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2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4352 0.02279 L 7.40741E-7 -2.08333E-7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6" y="-114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accel="41000" decel="59000" autoRev="1" fill="hold" grpId="2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8" dur="13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3148 0.01706 L 4.81481E-6 -1.25E-6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" y="-85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9 -0.01667 L -4.44444E-6 2.08333E-7 " pathEditMode="relative" rAng="0" ptsTypes="AA">
                                      <p:cBhvr>
                                        <p:cTn id="8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1944 0.01003 L 1.11111E-6 1.04167E-6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50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1944 -0.01094 L -2.22222E-6 4.79167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54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mph" presetSubtype="0" accel="7000" decel="5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0">
                                      <p:cBhvr>
                                        <p:cTn id="115" dur="3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6" presetClass="emph" presetSubtype="0" accel="9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1" dur="3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2709 -0.01667 L -2.59259E-6 4.58333E-6 " pathEditMode="relative" rAng="0" ptsTypes="AA">
                                      <p:cBhvr>
                                        <p:cTn id="1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6" y="833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0.03149 -0.01627 L 4.44444E-6 -2.5E-6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" y="807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grpId="2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6" grpId="1" animBg="1"/>
      <p:bldP spid="53" grpId="0" animBg="1"/>
      <p:bldP spid="20" grpId="0" animBg="1"/>
      <p:bldP spid="20" grpId="1" animBg="1"/>
      <p:bldP spid="20" grpId="2" animBg="1"/>
      <p:bldP spid="20" grpId="3" animBg="1"/>
      <p:bldP spid="20" grpId="4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56" grpId="0" animBg="1"/>
      <p:bldP spid="56" grpId="1" animBg="1"/>
      <p:bldP spid="56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" grpId="0" animBg="1"/>
      <p:bldP spid="6" grpId="1" animBg="1"/>
      <p:bldP spid="6" grpId="2" animBg="1"/>
      <p:bldP spid="7" grpId="0" animBg="1"/>
      <p:bldP spid="7" grpId="1" animBg="1"/>
      <p:bldP spid="65" grpId="0" animBg="1"/>
      <p:bldP spid="65" grpId="1" animBg="1"/>
      <p:bldP spid="65" grpId="2" animBg="1"/>
      <p:bldP spid="51" grpId="0" animBg="1"/>
      <p:bldP spid="51" grpId="1" animBg="1"/>
      <p:bldP spid="54" grpId="0"/>
      <p:bldP spid="54" grpId="1"/>
      <p:bldP spid="54" grpId="2"/>
      <p:bldP spid="55" grpId="0"/>
      <p:bldP spid="55" grpId="1"/>
      <p:bldP spid="59" grpId="0"/>
      <p:bldP spid="67" grpId="0" animBg="1"/>
      <p:bldP spid="67" grpId="1" animBg="1"/>
      <p:bldP spid="67" grpId="2" animBg="1"/>
      <p:bldP spid="70" grpId="0" animBg="1"/>
      <p:bldP spid="70" grpId="1" animBg="1"/>
      <p:bldP spid="70" grpId="2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3055</TotalTime>
  <Words>327</Words>
  <Application>Microsoft Office PowerPoint</Application>
  <PresentationFormat>Widescreen</PresentationFormat>
  <Paragraphs>38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Rounded MT Bold</vt:lpstr>
      <vt:lpstr>Calibri</vt:lpstr>
      <vt:lpstr>Calibri Light</vt:lpstr>
      <vt:lpstr>Montserrat</vt:lpstr>
      <vt:lpstr>MoonTime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GAMER</cp:lastModifiedBy>
  <cp:revision>270</cp:revision>
  <dcterms:created xsi:type="dcterms:W3CDTF">2020-09-24T04:03:09Z</dcterms:created>
  <dcterms:modified xsi:type="dcterms:W3CDTF">2021-03-17T01:13:10Z</dcterms:modified>
</cp:coreProperties>
</file>